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1.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99" r:id="rId3"/>
    <p:sldMasterId id="2147483712" r:id="rId4"/>
    <p:sldMasterId id="2147483725" r:id="rId5"/>
    <p:sldMasterId id="2147483738" r:id="rId6"/>
    <p:sldMasterId id="2147483751" r:id="rId7"/>
    <p:sldMasterId id="2147483776" r:id="rId8"/>
    <p:sldMasterId id="2147483788" r:id="rId9"/>
    <p:sldMasterId id="2147483801" r:id="rId10"/>
    <p:sldMasterId id="2147483813" r:id="rId11"/>
    <p:sldMasterId id="2147483825" r:id="rId12"/>
  </p:sldMasterIdLst>
  <p:notesMasterIdLst>
    <p:notesMasterId r:id="rId54"/>
  </p:notesMasterIdLst>
  <p:sldIdLst>
    <p:sldId id="280" r:id="rId13"/>
    <p:sldId id="281" r:id="rId14"/>
    <p:sldId id="282" r:id="rId15"/>
    <p:sldId id="283" r:id="rId16"/>
    <p:sldId id="329" r:id="rId17"/>
    <p:sldId id="330" r:id="rId18"/>
    <p:sldId id="331" r:id="rId19"/>
    <p:sldId id="332" r:id="rId20"/>
    <p:sldId id="333" r:id="rId21"/>
    <p:sldId id="334" r:id="rId22"/>
    <p:sldId id="368" r:id="rId23"/>
    <p:sldId id="336" r:id="rId24"/>
    <p:sldId id="337" r:id="rId25"/>
    <p:sldId id="338" r:id="rId26"/>
    <p:sldId id="339" r:id="rId27"/>
    <p:sldId id="340" r:id="rId28"/>
    <p:sldId id="341" r:id="rId29"/>
    <p:sldId id="342" r:id="rId30"/>
    <p:sldId id="343" r:id="rId31"/>
    <p:sldId id="345" r:id="rId32"/>
    <p:sldId id="301" r:id="rId33"/>
    <p:sldId id="346" r:id="rId34"/>
    <p:sldId id="347" r:id="rId35"/>
    <p:sldId id="348" r:id="rId36"/>
    <p:sldId id="349" r:id="rId37"/>
    <p:sldId id="353" r:id="rId38"/>
    <p:sldId id="307" r:id="rId39"/>
    <p:sldId id="369" r:id="rId40"/>
    <p:sldId id="310" r:id="rId41"/>
    <p:sldId id="357" r:id="rId42"/>
    <p:sldId id="312" r:id="rId43"/>
    <p:sldId id="359" r:id="rId44"/>
    <p:sldId id="360" r:id="rId45"/>
    <p:sldId id="356" r:id="rId46"/>
    <p:sldId id="361" r:id="rId47"/>
    <p:sldId id="362" r:id="rId48"/>
    <p:sldId id="363" r:id="rId49"/>
    <p:sldId id="364" r:id="rId50"/>
    <p:sldId id="365" r:id="rId51"/>
    <p:sldId id="366" r:id="rId52"/>
    <p:sldId id="367" r:id="rId53"/>
  </p:sldIdLst>
  <p:sldSz cx="9144000" cy="6858000" type="screen4x3"/>
  <p:notesSz cx="6858000" cy="9144000"/>
  <p:defaultTextStyle>
    <a:defPPr>
      <a:defRPr lang="en-US"/>
    </a:defPPr>
    <a:lvl1pPr algn="l" rtl="0" fontAlgn="base">
      <a:spcBef>
        <a:spcPct val="0"/>
      </a:spcBef>
      <a:spcAft>
        <a:spcPct val="0"/>
      </a:spcAft>
      <a:defRPr sz="6000" kern="1200">
        <a:solidFill>
          <a:schemeClr val="tx1"/>
        </a:solidFill>
        <a:latin typeface="Elephant" panose="02020904090505020303" pitchFamily="18" charset="0"/>
        <a:ea typeface="+mn-ea"/>
        <a:cs typeface="+mn-cs"/>
      </a:defRPr>
    </a:lvl1pPr>
    <a:lvl2pPr marL="457200" algn="l" rtl="0" fontAlgn="base">
      <a:spcBef>
        <a:spcPct val="0"/>
      </a:spcBef>
      <a:spcAft>
        <a:spcPct val="0"/>
      </a:spcAft>
      <a:defRPr sz="6000" kern="1200">
        <a:solidFill>
          <a:schemeClr val="tx1"/>
        </a:solidFill>
        <a:latin typeface="Elephant" panose="02020904090505020303" pitchFamily="18" charset="0"/>
        <a:ea typeface="+mn-ea"/>
        <a:cs typeface="+mn-cs"/>
      </a:defRPr>
    </a:lvl2pPr>
    <a:lvl3pPr marL="914400" algn="l" rtl="0" fontAlgn="base">
      <a:spcBef>
        <a:spcPct val="0"/>
      </a:spcBef>
      <a:spcAft>
        <a:spcPct val="0"/>
      </a:spcAft>
      <a:defRPr sz="6000" kern="1200">
        <a:solidFill>
          <a:schemeClr val="tx1"/>
        </a:solidFill>
        <a:latin typeface="Elephant" panose="02020904090505020303" pitchFamily="18" charset="0"/>
        <a:ea typeface="+mn-ea"/>
        <a:cs typeface="+mn-cs"/>
      </a:defRPr>
    </a:lvl3pPr>
    <a:lvl4pPr marL="1371600" algn="l" rtl="0" fontAlgn="base">
      <a:spcBef>
        <a:spcPct val="0"/>
      </a:spcBef>
      <a:spcAft>
        <a:spcPct val="0"/>
      </a:spcAft>
      <a:defRPr sz="6000" kern="1200">
        <a:solidFill>
          <a:schemeClr val="tx1"/>
        </a:solidFill>
        <a:latin typeface="Elephant" panose="02020904090505020303" pitchFamily="18" charset="0"/>
        <a:ea typeface="+mn-ea"/>
        <a:cs typeface="+mn-cs"/>
      </a:defRPr>
    </a:lvl4pPr>
    <a:lvl5pPr marL="1828800" algn="l" rtl="0" fontAlgn="base">
      <a:spcBef>
        <a:spcPct val="0"/>
      </a:spcBef>
      <a:spcAft>
        <a:spcPct val="0"/>
      </a:spcAft>
      <a:defRPr sz="6000" kern="1200">
        <a:solidFill>
          <a:schemeClr val="tx1"/>
        </a:solidFill>
        <a:latin typeface="Elephant" panose="02020904090505020303" pitchFamily="18" charset="0"/>
        <a:ea typeface="+mn-ea"/>
        <a:cs typeface="+mn-cs"/>
      </a:defRPr>
    </a:lvl5pPr>
    <a:lvl6pPr marL="2286000" algn="l" defTabSz="914400" rtl="0" eaLnBrk="1" latinLnBrk="0" hangingPunct="1">
      <a:defRPr sz="6000" kern="1200">
        <a:solidFill>
          <a:schemeClr val="tx1"/>
        </a:solidFill>
        <a:latin typeface="Elephant" panose="02020904090505020303" pitchFamily="18" charset="0"/>
        <a:ea typeface="+mn-ea"/>
        <a:cs typeface="+mn-cs"/>
      </a:defRPr>
    </a:lvl6pPr>
    <a:lvl7pPr marL="2743200" algn="l" defTabSz="914400" rtl="0" eaLnBrk="1" latinLnBrk="0" hangingPunct="1">
      <a:defRPr sz="6000" kern="1200">
        <a:solidFill>
          <a:schemeClr val="tx1"/>
        </a:solidFill>
        <a:latin typeface="Elephant" panose="02020904090505020303" pitchFamily="18" charset="0"/>
        <a:ea typeface="+mn-ea"/>
        <a:cs typeface="+mn-cs"/>
      </a:defRPr>
    </a:lvl7pPr>
    <a:lvl8pPr marL="3200400" algn="l" defTabSz="914400" rtl="0" eaLnBrk="1" latinLnBrk="0" hangingPunct="1">
      <a:defRPr sz="6000" kern="1200">
        <a:solidFill>
          <a:schemeClr val="tx1"/>
        </a:solidFill>
        <a:latin typeface="Elephant" panose="02020904090505020303" pitchFamily="18" charset="0"/>
        <a:ea typeface="+mn-ea"/>
        <a:cs typeface="+mn-cs"/>
      </a:defRPr>
    </a:lvl8pPr>
    <a:lvl9pPr marL="3657600" algn="l" defTabSz="914400" rtl="0" eaLnBrk="1" latinLnBrk="0" hangingPunct="1">
      <a:defRPr sz="6000" kern="1200">
        <a:solidFill>
          <a:schemeClr val="tx1"/>
        </a:solidFill>
        <a:latin typeface="Elephant" panose="020209040905050203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A33"/>
    <a:srgbClr val="993300"/>
    <a:srgbClr val="FFCC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99246" autoAdjust="0"/>
  </p:normalViewPr>
  <p:slideViewPr>
    <p:cSldViewPr>
      <p:cViewPr varScale="1">
        <p:scale>
          <a:sx n="128" d="100"/>
          <a:sy n="128" d="100"/>
        </p:scale>
        <p:origin x="2179"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7" d="100"/>
        <a:sy n="67" d="100"/>
      </p:scale>
      <p:origin x="0" y="60"/>
    </p:cViewPr>
  </p:sorterViewPr>
  <p:gridSpacing cx="38405" cy="38405"/>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675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24F953C2-288D-49E5-9CF1-8633AD7DA665}" type="slidenum">
              <a:rPr lang="en-US" altLang="en-US"/>
              <a:pPr/>
              <a:t>‹#›</a:t>
            </a:fld>
            <a:endParaRPr lang="en-US" altLang="en-US"/>
          </a:p>
        </p:txBody>
      </p:sp>
    </p:spTree>
    <p:extLst>
      <p:ext uri="{BB962C8B-B14F-4D97-AF65-F5344CB8AC3E}">
        <p14:creationId xmlns:p14="http://schemas.microsoft.com/office/powerpoint/2010/main" val="32522402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F8631E68-54D5-4150-8BC5-CB77685FD2C4}" type="slidenum">
              <a:rPr lang="en-US" altLang="en-US" sz="1200">
                <a:latin typeface="Times New Roman" panose="02020603050405020304" pitchFamily="18" charset="0"/>
              </a:rPr>
              <a:pPr eaLnBrk="1" hangingPunct="1"/>
              <a:t>2</a:t>
            </a:fld>
            <a:endParaRPr lang="en-US" altLang="en-US" sz="1200">
              <a:latin typeface="Times New Roman" panose="02020603050405020304"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Students want to be cool above everything else!  It is the ultimate embarrassment for them to walk into the right room.</a:t>
            </a:r>
          </a:p>
          <a:p>
            <a:pPr eaLnBrk="1" hangingPunct="1"/>
            <a:r>
              <a:rPr lang="en-US" altLang="en-US" smtClean="0"/>
              <a:t>--A student was standing in front of my door after lunch one day.  I asked him if the door was locked because I didn’t remember locking it.  He said “I don’t know!  I didn’t want to try and get embarrassed if it was locked!”</a:t>
            </a:r>
          </a:p>
        </p:txBody>
      </p:sp>
    </p:spTree>
    <p:extLst>
      <p:ext uri="{BB962C8B-B14F-4D97-AF65-F5344CB8AC3E}">
        <p14:creationId xmlns:p14="http://schemas.microsoft.com/office/powerpoint/2010/main" val="2686315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CC557D9F-4B90-42F5-A982-7022F2553E7E}" type="slidenum">
              <a:rPr lang="en-US" altLang="en-US" sz="1200">
                <a:latin typeface="Times New Roman" panose="02020603050405020304" pitchFamily="18" charset="0"/>
              </a:rPr>
              <a:pPr eaLnBrk="1" hangingPunct="1"/>
              <a:t>30</a:t>
            </a:fld>
            <a:endParaRPr lang="en-US" altLang="en-US" sz="1200">
              <a:latin typeface="Times New Roman" panose="02020603050405020304" pitchFamily="18" charset="0"/>
            </a:endParaRPr>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330799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BF6CC9FA-19E6-4752-A45C-B9759D41B031}" type="slidenum">
              <a:rPr lang="en-US" altLang="en-US" sz="1200">
                <a:latin typeface="Times New Roman" panose="02020603050405020304" pitchFamily="18" charset="0"/>
              </a:rPr>
              <a:pPr eaLnBrk="1" hangingPunct="1"/>
              <a:t>32</a:t>
            </a:fld>
            <a:endParaRPr lang="en-US" altLang="en-US" sz="1200">
              <a:latin typeface="Times New Roman" panose="02020603050405020304" pitchFamily="18" charset="0"/>
            </a:endParaRPr>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4239029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FE191D43-774E-4975-B7DB-87551E56D699}" type="slidenum">
              <a:rPr lang="en-US" altLang="en-US" sz="1200">
                <a:latin typeface="Times New Roman" panose="02020603050405020304" pitchFamily="18" charset="0"/>
              </a:rPr>
              <a:pPr eaLnBrk="1" hangingPunct="1"/>
              <a:t>34</a:t>
            </a:fld>
            <a:endParaRPr lang="en-US" altLang="en-US" sz="1200">
              <a:latin typeface="Times New Roman" panose="02020603050405020304" pitchFamily="18" charset="0"/>
            </a:endParaRPr>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845441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CD7711DE-1F87-494A-AA32-FF133A353773}" type="slidenum">
              <a:rPr lang="en-US" altLang="en-US" sz="1200">
                <a:latin typeface="Times New Roman" panose="02020603050405020304" pitchFamily="18" charset="0"/>
              </a:rPr>
              <a:pPr eaLnBrk="1" hangingPunct="1"/>
              <a:t>36</a:t>
            </a:fld>
            <a:endParaRPr lang="en-US" altLang="en-US" sz="1200">
              <a:latin typeface="Times New Roman" panose="02020603050405020304" pitchFamily="18" charset="0"/>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175170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77A4B9AC-4A9B-4811-8791-841FCB4C693C}" type="slidenum">
              <a:rPr lang="en-US" altLang="en-US" sz="1200">
                <a:latin typeface="Times New Roman" panose="02020603050405020304" pitchFamily="18" charset="0"/>
              </a:rPr>
              <a:pPr eaLnBrk="1" hangingPunct="1"/>
              <a:t>40</a:t>
            </a:fld>
            <a:endParaRPr lang="en-US" altLang="en-US" sz="1200">
              <a:latin typeface="Times New Roman" panose="02020603050405020304" pitchFamily="18" charset="0"/>
            </a:endParaRPr>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a:p>
            <a:pPr eaLnBrk="1" hangingPunct="1"/>
            <a:endParaRPr lang="en-US" altLang="en-US" smtClean="0"/>
          </a:p>
          <a:p>
            <a:pPr eaLnBrk="1" hangingPunct="1"/>
            <a:r>
              <a:rPr lang="en-US" altLang="en-US" smtClean="0"/>
              <a:t>Assignment:  Does music bother anyone?</a:t>
            </a:r>
          </a:p>
          <a:p>
            <a:pPr eaLnBrk="1" hangingPunct="1"/>
            <a:r>
              <a:rPr lang="en-US" altLang="en-US" smtClean="0"/>
              <a:t>Turning in Papers: p.190</a:t>
            </a:r>
          </a:p>
          <a:p>
            <a:pPr eaLnBrk="1" hangingPunct="1"/>
            <a:r>
              <a:rPr lang="en-US" altLang="en-US" smtClean="0"/>
              <a:t>MLA: Double space for word processed papers</a:t>
            </a:r>
          </a:p>
          <a:p>
            <a:pPr eaLnBrk="1" hangingPunct="1"/>
            <a:r>
              <a:rPr lang="en-US" altLang="en-US" smtClean="0"/>
              <a:t>Questions: PLEASE ask.  No such thing as stupid questions.  If you don’t understand, please let me know.</a:t>
            </a:r>
          </a:p>
          <a:p>
            <a:pPr eaLnBrk="1" hangingPunct="1"/>
            <a:r>
              <a:rPr lang="en-US" altLang="en-US" smtClean="0"/>
              <a:t>Announcements: Complete silence.  Resume work.</a:t>
            </a:r>
          </a:p>
          <a:p>
            <a:pPr eaLnBrk="1" hangingPunct="1"/>
            <a:endParaRPr lang="en-US" altLang="en-US" smtClean="0"/>
          </a:p>
        </p:txBody>
      </p:sp>
    </p:spTree>
    <p:extLst>
      <p:ext uri="{BB962C8B-B14F-4D97-AF65-F5344CB8AC3E}">
        <p14:creationId xmlns:p14="http://schemas.microsoft.com/office/powerpoint/2010/main" val="2684140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0A0FB019-0890-4D13-9E01-7B789619AD2B}" type="slidenum">
              <a:rPr lang="en-US" altLang="en-US" sz="1200">
                <a:latin typeface="Times New Roman" panose="02020603050405020304" pitchFamily="18" charset="0"/>
              </a:rPr>
              <a:pPr eaLnBrk="1" hangingPunct="1"/>
              <a:t>3</a:t>
            </a:fld>
            <a:endParaRPr lang="en-US" altLang="en-US" sz="1200">
              <a:latin typeface="Times New Roman" panose="02020603050405020304" pitchFamily="18"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This eliminates the possibility of the shy student having to float around the room until he/she finds a place that has not already been occupied by a group of long time friends.</a:t>
            </a:r>
          </a:p>
          <a:p>
            <a:pPr eaLnBrk="1" hangingPunct="1"/>
            <a:endParaRPr lang="en-US" altLang="en-US" smtClean="0"/>
          </a:p>
          <a:p>
            <a:pPr eaLnBrk="1" hangingPunct="1"/>
            <a:r>
              <a:rPr lang="en-US" altLang="en-US" smtClean="0"/>
              <a:t>--I also keeps the chatty best friends away from each other.</a:t>
            </a:r>
          </a:p>
          <a:p>
            <a:pPr eaLnBrk="1" hangingPunct="1"/>
            <a:endParaRPr lang="en-US" altLang="en-US" smtClean="0"/>
          </a:p>
          <a:p>
            <a:pPr eaLnBrk="1" hangingPunct="1"/>
            <a:r>
              <a:rPr lang="en-US" altLang="en-US" smtClean="0"/>
              <a:t>--</a:t>
            </a:r>
          </a:p>
        </p:txBody>
      </p:sp>
    </p:spTree>
    <p:extLst>
      <p:ext uri="{BB962C8B-B14F-4D97-AF65-F5344CB8AC3E}">
        <p14:creationId xmlns:p14="http://schemas.microsoft.com/office/powerpoint/2010/main" val="567281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C1AD58C2-55FB-448C-8639-D5B2DB188D49}" type="slidenum">
              <a:rPr lang="en-US" altLang="en-US" sz="1200">
                <a:latin typeface="Times New Roman" panose="02020603050405020304" pitchFamily="18" charset="0"/>
              </a:rPr>
              <a:pPr eaLnBrk="1" hangingPunct="1"/>
              <a:t>4</a:t>
            </a:fld>
            <a:endParaRPr lang="en-US" altLang="en-US" sz="1200">
              <a:latin typeface="Times New Roman" panose="02020603050405020304" pitchFamily="18"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a:p>
            <a:pPr eaLnBrk="1" hangingPunct="1"/>
            <a:r>
              <a:rPr lang="en-US" altLang="en-US" smtClean="0"/>
              <a:t>Things that I enjoy:</a:t>
            </a:r>
          </a:p>
          <a:p>
            <a:pPr eaLnBrk="1" hangingPunct="1"/>
            <a:r>
              <a:rPr lang="en-US" altLang="en-US" smtClean="0"/>
              <a:t>--Reading</a:t>
            </a:r>
          </a:p>
          <a:p>
            <a:pPr eaLnBrk="1" hangingPunct="1"/>
            <a:r>
              <a:rPr lang="en-US" altLang="en-US" smtClean="0"/>
              <a:t>--Talking to family and friends</a:t>
            </a:r>
          </a:p>
          <a:p>
            <a:pPr eaLnBrk="1" hangingPunct="1"/>
            <a:r>
              <a:rPr lang="en-US" altLang="en-US" smtClean="0"/>
              <a:t>--Technology!!</a:t>
            </a:r>
          </a:p>
          <a:p>
            <a:pPr eaLnBrk="1" hangingPunct="1"/>
            <a:r>
              <a:rPr lang="en-US" altLang="en-US" smtClean="0"/>
              <a:t>--Computers</a:t>
            </a:r>
          </a:p>
          <a:p>
            <a:pPr eaLnBrk="1" hangingPunct="1"/>
            <a:r>
              <a:rPr lang="en-US" altLang="en-US" smtClean="0"/>
              <a:t>--Book</a:t>
            </a:r>
          </a:p>
          <a:p>
            <a:pPr eaLnBrk="1" hangingPunct="1"/>
            <a:r>
              <a:rPr lang="en-US" altLang="en-US" smtClean="0"/>
              <a:t>--Students enjoy knowing that you are a REAL person!  Sharing this type of information breaks down the invisible wall between the teacher and the student.  It lets them know that you are a regular person who enjoys regular things outside of school.</a:t>
            </a:r>
          </a:p>
        </p:txBody>
      </p:sp>
    </p:spTree>
    <p:extLst>
      <p:ext uri="{BB962C8B-B14F-4D97-AF65-F5344CB8AC3E}">
        <p14:creationId xmlns:p14="http://schemas.microsoft.com/office/powerpoint/2010/main" val="822508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AAF13008-8EDC-4988-9E34-90E335379247}" type="slidenum">
              <a:rPr lang="en-US" altLang="en-US" sz="1200">
                <a:latin typeface="Times New Roman" panose="02020603050405020304" pitchFamily="18" charset="0"/>
              </a:rPr>
              <a:pPr eaLnBrk="1" hangingPunct="1"/>
              <a:t>5</a:t>
            </a:fld>
            <a:endParaRPr lang="en-US" altLang="en-US" sz="1200">
              <a:latin typeface="Times New Roman" panose="02020603050405020304" pitchFamily="18" charset="0"/>
            </a:endParaRPr>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928906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A2A2569C-0DE6-4C7B-8353-BAE4B8E88951}" type="slidenum">
              <a:rPr lang="en-US" altLang="en-US" sz="1200" b="1">
                <a:solidFill>
                  <a:srgbClr val="000000"/>
                </a:solidFill>
                <a:latin typeface="Times New Roman" panose="02020603050405020304" pitchFamily="18" charset="0"/>
              </a:rPr>
              <a:pPr eaLnBrk="1" hangingPunct="1"/>
              <a:t>6</a:t>
            </a:fld>
            <a:endParaRPr lang="en-US" altLang="en-US" sz="1200" b="1">
              <a:solidFill>
                <a:srgbClr val="000000"/>
              </a:solidFill>
              <a:latin typeface="Times New Roman" panose="02020603050405020304" pitchFamily="18" charset="0"/>
            </a:endParaRPr>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053560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024038F7-FFFD-4C1A-8089-FC2A70ED83F3}" type="slidenum">
              <a:rPr lang="en-US" altLang="en-US" sz="1200" b="1">
                <a:solidFill>
                  <a:srgbClr val="000000"/>
                </a:solidFill>
                <a:latin typeface="Times New Roman" panose="02020603050405020304" pitchFamily="18" charset="0"/>
              </a:rPr>
              <a:pPr eaLnBrk="1" hangingPunct="1"/>
              <a:t>8</a:t>
            </a:fld>
            <a:endParaRPr lang="en-US" altLang="en-US" sz="1200" b="1">
              <a:solidFill>
                <a:srgbClr val="000000"/>
              </a:solidFill>
              <a:latin typeface="Times New Roman" panose="02020603050405020304" pitchFamily="18" charset="0"/>
            </a:endParaRPr>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3790646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E7033A08-E6A6-4B72-AA8A-0869D44AB0F6}" type="slidenum">
              <a:rPr lang="en-US" altLang="en-US" sz="1200">
                <a:latin typeface="Times New Roman" panose="02020603050405020304" pitchFamily="18" charset="0"/>
              </a:rPr>
              <a:pPr eaLnBrk="1" hangingPunct="1"/>
              <a:t>20</a:t>
            </a:fld>
            <a:endParaRPr lang="en-US" altLang="en-US" sz="1200">
              <a:latin typeface="Times New Roman" panose="02020603050405020304" pitchFamily="18" charset="0"/>
            </a:endParaRPr>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384124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DEEE444A-140F-43C7-9005-1D7B71C93171}" type="slidenum">
              <a:rPr lang="en-US" altLang="en-US" sz="1200" b="1">
                <a:solidFill>
                  <a:srgbClr val="000000"/>
                </a:solidFill>
                <a:latin typeface="Times New Roman" panose="02020603050405020304" pitchFamily="18" charset="0"/>
              </a:rPr>
              <a:pPr eaLnBrk="1" hangingPunct="1"/>
              <a:t>22</a:t>
            </a:fld>
            <a:endParaRPr lang="en-US" altLang="en-US" sz="1200" b="1">
              <a:solidFill>
                <a:srgbClr val="000000"/>
              </a:solidFill>
              <a:latin typeface="Times New Roman" panose="02020603050405020304" pitchFamily="18" charset="0"/>
            </a:endParaRPr>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1646387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fld id="{89DBB15D-AC51-49A7-89B1-186CC0855163}" type="slidenum">
              <a:rPr lang="en-US" altLang="en-US" sz="1200">
                <a:latin typeface="Times New Roman" panose="02020603050405020304" pitchFamily="18" charset="0"/>
              </a:rPr>
              <a:pPr eaLnBrk="1" hangingPunct="1"/>
              <a:t>27</a:t>
            </a:fld>
            <a:endParaRPr lang="en-US" altLang="en-US" sz="1200">
              <a:latin typeface="Times New Roman" panose="02020603050405020304" pitchFamily="18"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**Copy of “Successful Teaching”</a:t>
            </a:r>
          </a:p>
          <a:p>
            <a:pPr eaLnBrk="1" hangingPunct="1"/>
            <a:r>
              <a:rPr lang="en-US" altLang="en-US" smtClean="0"/>
              <a:t>--Thank you Rosemary Wong!  This is a life saver!</a:t>
            </a:r>
          </a:p>
          <a:p>
            <a:pPr eaLnBrk="1" hangingPunct="1"/>
            <a:endParaRPr lang="en-US" altLang="en-US" smtClean="0"/>
          </a:p>
          <a:p>
            <a:pPr eaLnBrk="1" hangingPunct="1"/>
            <a:r>
              <a:rPr lang="en-US" altLang="en-US" smtClean="0"/>
              <a:t>--Thank you Mrs. Wong!  The unique number paper grading system has saved me hours of valuable time!</a:t>
            </a:r>
          </a:p>
          <a:p>
            <a:pPr eaLnBrk="1" hangingPunct="1"/>
            <a:r>
              <a:rPr lang="en-US" altLang="en-US" smtClean="0"/>
              <a:t>--Students have told me that they wish all teachers would agree on one heading.  It is very confusing for them.</a:t>
            </a:r>
          </a:p>
        </p:txBody>
      </p:sp>
    </p:spTree>
    <p:extLst>
      <p:ext uri="{BB962C8B-B14F-4D97-AF65-F5344CB8AC3E}">
        <p14:creationId xmlns:p14="http://schemas.microsoft.com/office/powerpoint/2010/main" val="3585892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1074" name="Rectangle 2"/>
          <p:cNvSpPr>
            <a:spLocks noGrp="1" noChangeArrowheads="1"/>
          </p:cNvSpPr>
          <p:nvPr>
            <p:ph type="ctrTitle"/>
          </p:nvPr>
        </p:nvSpPr>
        <p:spPr>
          <a:xfrm>
            <a:off x="1279525" y="1600200"/>
            <a:ext cx="7085013" cy="1066800"/>
          </a:xfrm>
        </p:spPr>
        <p:txBody>
          <a:bodyPr/>
          <a:lstStyle>
            <a:lvl1pPr>
              <a:defRPr/>
            </a:lvl1pPr>
          </a:lstStyle>
          <a:p>
            <a:r>
              <a:rPr lang="en-US"/>
              <a:t>Click to edit Master title style</a:t>
            </a:r>
          </a:p>
        </p:txBody>
      </p:sp>
      <p:sp>
        <p:nvSpPr>
          <p:cNvPr id="131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EC23F489-FD32-45AC-BBEB-4770980762BA}" type="slidenum">
              <a:rPr lang="en-US" altLang="en-US"/>
              <a:pPr/>
              <a:t>‹#›</a:t>
            </a:fld>
            <a:endParaRPr lang="en-US" altLang="en-US"/>
          </a:p>
        </p:txBody>
      </p:sp>
    </p:spTree>
    <p:extLst>
      <p:ext uri="{BB962C8B-B14F-4D97-AF65-F5344CB8AC3E}">
        <p14:creationId xmlns:p14="http://schemas.microsoft.com/office/powerpoint/2010/main" val="225536098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DDE63B2-1391-4389-B82C-9047582A161E}" type="slidenum">
              <a:rPr lang="en-US" altLang="en-US"/>
              <a:pPr/>
              <a:t>‹#›</a:t>
            </a:fld>
            <a:endParaRPr lang="en-US" altLang="en-US"/>
          </a:p>
        </p:txBody>
      </p:sp>
    </p:spTree>
    <p:extLst>
      <p:ext uri="{BB962C8B-B14F-4D97-AF65-F5344CB8AC3E}">
        <p14:creationId xmlns:p14="http://schemas.microsoft.com/office/powerpoint/2010/main" val="374556152"/>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147D054C-06E0-4544-9401-532DE9A37A8B}" type="slidenum">
              <a:rPr lang="en-US" altLang="en-US"/>
              <a:pPr/>
              <a:t>‹#›</a:t>
            </a:fld>
            <a:endParaRPr lang="en-US" altLang="en-US"/>
          </a:p>
        </p:txBody>
      </p:sp>
    </p:spTree>
    <p:extLst>
      <p:ext uri="{BB962C8B-B14F-4D97-AF65-F5344CB8AC3E}">
        <p14:creationId xmlns:p14="http://schemas.microsoft.com/office/powerpoint/2010/main" val="182942834"/>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08628870-77A9-42FE-B829-94519F82D0BA}" type="slidenum">
              <a:rPr lang="en-US" altLang="en-US"/>
              <a:pPr/>
              <a:t>‹#›</a:t>
            </a:fld>
            <a:endParaRPr lang="en-US" altLang="en-US"/>
          </a:p>
        </p:txBody>
      </p:sp>
    </p:spTree>
    <p:extLst>
      <p:ext uri="{BB962C8B-B14F-4D97-AF65-F5344CB8AC3E}">
        <p14:creationId xmlns:p14="http://schemas.microsoft.com/office/powerpoint/2010/main" val="1959477562"/>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E045B5B-3DA3-4541-B0D6-CE905866B428}" type="slidenum">
              <a:rPr lang="en-US" altLang="en-US"/>
              <a:pPr/>
              <a:t>‹#›</a:t>
            </a:fld>
            <a:endParaRPr lang="en-US" altLang="en-US"/>
          </a:p>
        </p:txBody>
      </p:sp>
    </p:spTree>
    <p:extLst>
      <p:ext uri="{BB962C8B-B14F-4D97-AF65-F5344CB8AC3E}">
        <p14:creationId xmlns:p14="http://schemas.microsoft.com/office/powerpoint/2010/main" val="1165251272"/>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7165984-D85C-4AE8-9B03-A67819CF98F1}" type="slidenum">
              <a:rPr lang="en-US" altLang="en-US"/>
              <a:pPr/>
              <a:t>‹#›</a:t>
            </a:fld>
            <a:endParaRPr lang="en-US" altLang="en-US"/>
          </a:p>
        </p:txBody>
      </p:sp>
    </p:spTree>
    <p:extLst>
      <p:ext uri="{BB962C8B-B14F-4D97-AF65-F5344CB8AC3E}">
        <p14:creationId xmlns:p14="http://schemas.microsoft.com/office/powerpoint/2010/main" val="3191056342"/>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E8D2093-01B7-4F08-9B4F-05E66444154C}" type="slidenum">
              <a:rPr lang="en-US" altLang="en-US"/>
              <a:pPr/>
              <a:t>‹#›</a:t>
            </a:fld>
            <a:endParaRPr lang="en-US" altLang="en-US"/>
          </a:p>
        </p:txBody>
      </p:sp>
    </p:spTree>
    <p:extLst>
      <p:ext uri="{BB962C8B-B14F-4D97-AF65-F5344CB8AC3E}">
        <p14:creationId xmlns:p14="http://schemas.microsoft.com/office/powerpoint/2010/main" val="1379388115"/>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2726BE5-384C-40C2-8A2C-502A59DE7D75}" type="slidenum">
              <a:rPr lang="en-US" altLang="en-US"/>
              <a:pPr/>
              <a:t>‹#›</a:t>
            </a:fld>
            <a:endParaRPr lang="en-US" altLang="en-US"/>
          </a:p>
        </p:txBody>
      </p:sp>
    </p:spTree>
    <p:extLst>
      <p:ext uri="{BB962C8B-B14F-4D97-AF65-F5344CB8AC3E}">
        <p14:creationId xmlns:p14="http://schemas.microsoft.com/office/powerpoint/2010/main" val="3108731260"/>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BD91F2DF-AFD8-4F9A-88A5-CAB7CDDF4228}" type="slidenum">
              <a:rPr lang="en-US" altLang="en-US"/>
              <a:pPr/>
              <a:t>‹#›</a:t>
            </a:fld>
            <a:endParaRPr lang="en-US" altLang="en-US"/>
          </a:p>
        </p:txBody>
      </p:sp>
    </p:spTree>
    <p:extLst>
      <p:ext uri="{BB962C8B-B14F-4D97-AF65-F5344CB8AC3E}">
        <p14:creationId xmlns:p14="http://schemas.microsoft.com/office/powerpoint/2010/main" val="106180726"/>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ctrTitle"/>
          </p:nvPr>
        </p:nvSpPr>
        <p:spPr>
          <a:xfrm>
            <a:off x="1279525" y="1600200"/>
            <a:ext cx="7085013" cy="1066800"/>
          </a:xfrm>
        </p:spPr>
        <p:txBody>
          <a:bodyPr/>
          <a:lstStyle>
            <a:lvl1pPr>
              <a:defRPr/>
            </a:lvl1pPr>
          </a:lstStyle>
          <a:p>
            <a:r>
              <a:rPr lang="en-US"/>
              <a:t>Click to edit Master title style</a:t>
            </a:r>
          </a:p>
        </p:txBody>
      </p:sp>
      <p:sp>
        <p:nvSpPr>
          <p:cNvPr id="159747"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2322FB46-6C46-4D8D-8FBD-5FF1FBB88344}" type="slidenum">
              <a:rPr lang="en-US" altLang="en-US"/>
              <a:pPr/>
              <a:t>‹#›</a:t>
            </a:fld>
            <a:endParaRPr lang="en-US" altLang="en-US"/>
          </a:p>
        </p:txBody>
      </p:sp>
    </p:spTree>
    <p:extLst>
      <p:ext uri="{BB962C8B-B14F-4D97-AF65-F5344CB8AC3E}">
        <p14:creationId xmlns:p14="http://schemas.microsoft.com/office/powerpoint/2010/main" val="964335889"/>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117D125-D03E-4A6B-BB0F-EF1222E8A78D}" type="slidenum">
              <a:rPr lang="en-US" altLang="en-US"/>
              <a:pPr/>
              <a:t>‹#›</a:t>
            </a:fld>
            <a:endParaRPr lang="en-US" altLang="en-US"/>
          </a:p>
        </p:txBody>
      </p:sp>
    </p:spTree>
    <p:extLst>
      <p:ext uri="{BB962C8B-B14F-4D97-AF65-F5344CB8AC3E}">
        <p14:creationId xmlns:p14="http://schemas.microsoft.com/office/powerpoint/2010/main" val="2113068899"/>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E6A4F32-3875-442C-9281-2E89C37E99E7}" type="slidenum">
              <a:rPr lang="en-US" altLang="en-US"/>
              <a:pPr/>
              <a:t>‹#›</a:t>
            </a:fld>
            <a:endParaRPr lang="en-US" altLang="en-US"/>
          </a:p>
        </p:txBody>
      </p:sp>
    </p:spTree>
    <p:extLst>
      <p:ext uri="{BB962C8B-B14F-4D97-AF65-F5344CB8AC3E}">
        <p14:creationId xmlns:p14="http://schemas.microsoft.com/office/powerpoint/2010/main" val="17329581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685800"/>
            <a:ext cx="1771650" cy="5440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685800"/>
            <a:ext cx="5162550" cy="5440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5824D8D-B102-479B-B705-457DBDCE8E95}" type="slidenum">
              <a:rPr lang="en-US" altLang="en-US"/>
              <a:pPr/>
              <a:t>‹#›</a:t>
            </a:fld>
            <a:endParaRPr lang="en-US" altLang="en-US"/>
          </a:p>
        </p:txBody>
      </p:sp>
    </p:spTree>
    <p:extLst>
      <p:ext uri="{BB962C8B-B14F-4D97-AF65-F5344CB8AC3E}">
        <p14:creationId xmlns:p14="http://schemas.microsoft.com/office/powerpoint/2010/main" val="3984881042"/>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6B65C36-8D88-40E5-9FAF-D7688FCBF865}" type="slidenum">
              <a:rPr lang="en-US" altLang="en-US"/>
              <a:pPr/>
              <a:t>‹#›</a:t>
            </a:fld>
            <a:endParaRPr lang="en-US" altLang="en-US"/>
          </a:p>
        </p:txBody>
      </p:sp>
    </p:spTree>
    <p:extLst>
      <p:ext uri="{BB962C8B-B14F-4D97-AF65-F5344CB8AC3E}">
        <p14:creationId xmlns:p14="http://schemas.microsoft.com/office/powerpoint/2010/main" val="4130638279"/>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7F4D785E-8F6A-46D0-8058-76E631F8282E}" type="slidenum">
              <a:rPr lang="en-US" altLang="en-US"/>
              <a:pPr/>
              <a:t>‹#›</a:t>
            </a:fld>
            <a:endParaRPr lang="en-US" altLang="en-US"/>
          </a:p>
        </p:txBody>
      </p:sp>
    </p:spTree>
    <p:extLst>
      <p:ext uri="{BB962C8B-B14F-4D97-AF65-F5344CB8AC3E}">
        <p14:creationId xmlns:p14="http://schemas.microsoft.com/office/powerpoint/2010/main" val="1145064044"/>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448E2466-A631-463D-812F-D61A61B9AB75}" type="slidenum">
              <a:rPr lang="en-US" altLang="en-US"/>
              <a:pPr/>
              <a:t>‹#›</a:t>
            </a:fld>
            <a:endParaRPr lang="en-US" altLang="en-US"/>
          </a:p>
        </p:txBody>
      </p:sp>
    </p:spTree>
    <p:extLst>
      <p:ext uri="{BB962C8B-B14F-4D97-AF65-F5344CB8AC3E}">
        <p14:creationId xmlns:p14="http://schemas.microsoft.com/office/powerpoint/2010/main" val="2829507356"/>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9A5BDB77-4842-4878-9DBF-C00B93335DD6}" type="slidenum">
              <a:rPr lang="en-US" altLang="en-US"/>
              <a:pPr/>
              <a:t>‹#›</a:t>
            </a:fld>
            <a:endParaRPr lang="en-US" altLang="en-US"/>
          </a:p>
        </p:txBody>
      </p:sp>
    </p:spTree>
    <p:extLst>
      <p:ext uri="{BB962C8B-B14F-4D97-AF65-F5344CB8AC3E}">
        <p14:creationId xmlns:p14="http://schemas.microsoft.com/office/powerpoint/2010/main" val="3344397718"/>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86ED0ED-6C52-48A1-BB9A-2781F599B365}" type="slidenum">
              <a:rPr lang="en-US" altLang="en-US"/>
              <a:pPr/>
              <a:t>‹#›</a:t>
            </a:fld>
            <a:endParaRPr lang="en-US" altLang="en-US"/>
          </a:p>
        </p:txBody>
      </p:sp>
    </p:spTree>
    <p:extLst>
      <p:ext uri="{BB962C8B-B14F-4D97-AF65-F5344CB8AC3E}">
        <p14:creationId xmlns:p14="http://schemas.microsoft.com/office/powerpoint/2010/main" val="3574754887"/>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C01C8F8-F711-4269-93B0-02ED16152839}" type="slidenum">
              <a:rPr lang="en-US" altLang="en-US"/>
              <a:pPr/>
              <a:t>‹#›</a:t>
            </a:fld>
            <a:endParaRPr lang="en-US" altLang="en-US"/>
          </a:p>
        </p:txBody>
      </p:sp>
    </p:spTree>
    <p:extLst>
      <p:ext uri="{BB962C8B-B14F-4D97-AF65-F5344CB8AC3E}">
        <p14:creationId xmlns:p14="http://schemas.microsoft.com/office/powerpoint/2010/main" val="1045872834"/>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5F34161-E8C8-44DB-9C02-F2CEE20277D0}" type="slidenum">
              <a:rPr lang="en-US" altLang="en-US"/>
              <a:pPr/>
              <a:t>‹#›</a:t>
            </a:fld>
            <a:endParaRPr lang="en-US" altLang="en-US"/>
          </a:p>
        </p:txBody>
      </p:sp>
    </p:spTree>
    <p:extLst>
      <p:ext uri="{BB962C8B-B14F-4D97-AF65-F5344CB8AC3E}">
        <p14:creationId xmlns:p14="http://schemas.microsoft.com/office/powerpoint/2010/main" val="71494591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685800"/>
            <a:ext cx="1771650" cy="5440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685800"/>
            <a:ext cx="5162550" cy="5440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3E4F818-4E67-4C7C-9407-53F3EA042425}" type="slidenum">
              <a:rPr lang="en-US" altLang="en-US"/>
              <a:pPr/>
              <a:t>‹#›</a:t>
            </a:fld>
            <a:endParaRPr lang="en-US" altLang="en-US"/>
          </a:p>
        </p:txBody>
      </p:sp>
    </p:spTree>
    <p:extLst>
      <p:ext uri="{BB962C8B-B14F-4D97-AF65-F5344CB8AC3E}">
        <p14:creationId xmlns:p14="http://schemas.microsoft.com/office/powerpoint/2010/main" val="2191415349"/>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ctrTitle"/>
          </p:nvPr>
        </p:nvSpPr>
        <p:spPr>
          <a:xfrm>
            <a:off x="1279525" y="1600200"/>
            <a:ext cx="7085013" cy="1066800"/>
          </a:xfrm>
        </p:spPr>
        <p:txBody>
          <a:bodyPr/>
          <a:lstStyle>
            <a:lvl1pPr>
              <a:defRPr/>
            </a:lvl1pPr>
          </a:lstStyle>
          <a:p>
            <a:r>
              <a:rPr lang="en-US"/>
              <a:t>Click to edit Master title style</a:t>
            </a:r>
          </a:p>
        </p:txBody>
      </p:sp>
      <p:sp>
        <p:nvSpPr>
          <p:cNvPr id="159747"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BFCDD70F-F204-4B1C-9C5F-0582D2F542D8}" type="slidenum">
              <a:rPr lang="en-US" altLang="en-US"/>
              <a:pPr/>
              <a:t>‹#›</a:t>
            </a:fld>
            <a:endParaRPr lang="en-US" altLang="en-US"/>
          </a:p>
        </p:txBody>
      </p:sp>
    </p:spTree>
    <p:extLst>
      <p:ext uri="{BB962C8B-B14F-4D97-AF65-F5344CB8AC3E}">
        <p14:creationId xmlns:p14="http://schemas.microsoft.com/office/powerpoint/2010/main" val="657701022"/>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AB26311-3789-4722-B600-D29340DF6851}" type="slidenum">
              <a:rPr lang="en-US" altLang="en-US"/>
              <a:pPr/>
              <a:t>‹#›</a:t>
            </a:fld>
            <a:endParaRPr lang="en-US" altLang="en-US"/>
          </a:p>
        </p:txBody>
      </p:sp>
    </p:spTree>
    <p:extLst>
      <p:ext uri="{BB962C8B-B14F-4D97-AF65-F5344CB8AC3E}">
        <p14:creationId xmlns:p14="http://schemas.microsoft.com/office/powerpoint/2010/main" val="47210788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84CA3A7-5856-4FD5-8E8F-BEE3D8176682}" type="slidenum">
              <a:rPr lang="en-US" altLang="en-US"/>
              <a:pPr/>
              <a:t>‹#›</a:t>
            </a:fld>
            <a:endParaRPr lang="en-US" altLang="en-US"/>
          </a:p>
        </p:txBody>
      </p:sp>
    </p:spTree>
    <p:extLst>
      <p:ext uri="{BB962C8B-B14F-4D97-AF65-F5344CB8AC3E}">
        <p14:creationId xmlns:p14="http://schemas.microsoft.com/office/powerpoint/2010/main" val="1100472262"/>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C094236-1DD1-4D72-887C-7557B8970B87}" type="slidenum">
              <a:rPr lang="en-US" altLang="en-US"/>
              <a:pPr/>
              <a:t>‹#›</a:t>
            </a:fld>
            <a:endParaRPr lang="en-US" altLang="en-US"/>
          </a:p>
        </p:txBody>
      </p:sp>
    </p:spTree>
    <p:extLst>
      <p:ext uri="{BB962C8B-B14F-4D97-AF65-F5344CB8AC3E}">
        <p14:creationId xmlns:p14="http://schemas.microsoft.com/office/powerpoint/2010/main" val="3457297870"/>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1A163FE-60F6-4BD0-B9F2-9F39767D13C9}" type="slidenum">
              <a:rPr lang="en-US" altLang="en-US"/>
              <a:pPr/>
              <a:t>‹#›</a:t>
            </a:fld>
            <a:endParaRPr lang="en-US" altLang="en-US"/>
          </a:p>
        </p:txBody>
      </p:sp>
    </p:spTree>
    <p:extLst>
      <p:ext uri="{BB962C8B-B14F-4D97-AF65-F5344CB8AC3E}">
        <p14:creationId xmlns:p14="http://schemas.microsoft.com/office/powerpoint/2010/main" val="2332234791"/>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60654661-F010-4D87-A938-DDF6B3474AAD}" type="slidenum">
              <a:rPr lang="en-US" altLang="en-US"/>
              <a:pPr/>
              <a:t>‹#›</a:t>
            </a:fld>
            <a:endParaRPr lang="en-US" altLang="en-US"/>
          </a:p>
        </p:txBody>
      </p:sp>
    </p:spTree>
    <p:extLst>
      <p:ext uri="{BB962C8B-B14F-4D97-AF65-F5344CB8AC3E}">
        <p14:creationId xmlns:p14="http://schemas.microsoft.com/office/powerpoint/2010/main" val="102521625"/>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F9B0BE05-A1E8-4A80-948A-5ED85682C52C}" type="slidenum">
              <a:rPr lang="en-US" altLang="en-US"/>
              <a:pPr/>
              <a:t>‹#›</a:t>
            </a:fld>
            <a:endParaRPr lang="en-US" altLang="en-US"/>
          </a:p>
        </p:txBody>
      </p:sp>
    </p:spTree>
    <p:extLst>
      <p:ext uri="{BB962C8B-B14F-4D97-AF65-F5344CB8AC3E}">
        <p14:creationId xmlns:p14="http://schemas.microsoft.com/office/powerpoint/2010/main" val="724854135"/>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18A75EC2-F5FA-48B4-8CA2-10DE622DB516}" type="slidenum">
              <a:rPr lang="en-US" altLang="en-US"/>
              <a:pPr/>
              <a:t>‹#›</a:t>
            </a:fld>
            <a:endParaRPr lang="en-US" altLang="en-US"/>
          </a:p>
        </p:txBody>
      </p:sp>
    </p:spTree>
    <p:extLst>
      <p:ext uri="{BB962C8B-B14F-4D97-AF65-F5344CB8AC3E}">
        <p14:creationId xmlns:p14="http://schemas.microsoft.com/office/powerpoint/2010/main" val="2549258396"/>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E10D90B-BDEF-4ECB-A05E-6B86802AAA6E}" type="slidenum">
              <a:rPr lang="en-US" altLang="en-US"/>
              <a:pPr/>
              <a:t>‹#›</a:t>
            </a:fld>
            <a:endParaRPr lang="en-US" altLang="en-US"/>
          </a:p>
        </p:txBody>
      </p:sp>
    </p:spTree>
    <p:extLst>
      <p:ext uri="{BB962C8B-B14F-4D97-AF65-F5344CB8AC3E}">
        <p14:creationId xmlns:p14="http://schemas.microsoft.com/office/powerpoint/2010/main" val="757726661"/>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FC22669-2505-43A1-8589-3BF9214EACDB}" type="slidenum">
              <a:rPr lang="en-US" altLang="en-US"/>
              <a:pPr/>
              <a:t>‹#›</a:t>
            </a:fld>
            <a:endParaRPr lang="en-US" altLang="en-US"/>
          </a:p>
        </p:txBody>
      </p:sp>
    </p:spTree>
    <p:extLst>
      <p:ext uri="{BB962C8B-B14F-4D97-AF65-F5344CB8AC3E}">
        <p14:creationId xmlns:p14="http://schemas.microsoft.com/office/powerpoint/2010/main" val="500494746"/>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B63A067-2F94-45A3-A344-71C57B28E48F}" type="slidenum">
              <a:rPr lang="en-US" altLang="en-US"/>
              <a:pPr/>
              <a:t>‹#›</a:t>
            </a:fld>
            <a:endParaRPr lang="en-US" altLang="en-US"/>
          </a:p>
        </p:txBody>
      </p:sp>
    </p:spTree>
    <p:extLst>
      <p:ext uri="{BB962C8B-B14F-4D97-AF65-F5344CB8AC3E}">
        <p14:creationId xmlns:p14="http://schemas.microsoft.com/office/powerpoint/2010/main" val="518329095"/>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685800"/>
            <a:ext cx="1771650" cy="5440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685800"/>
            <a:ext cx="5162550" cy="5440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8CC0E6E-3D8F-4294-9D58-7DCC5D1374C1}" type="slidenum">
              <a:rPr lang="en-US" altLang="en-US"/>
              <a:pPr/>
              <a:t>‹#›</a:t>
            </a:fld>
            <a:endParaRPr lang="en-US" altLang="en-US"/>
          </a:p>
        </p:txBody>
      </p:sp>
    </p:spTree>
    <p:extLst>
      <p:ext uri="{BB962C8B-B14F-4D97-AF65-F5344CB8AC3E}">
        <p14:creationId xmlns:p14="http://schemas.microsoft.com/office/powerpoint/2010/main" val="1435910961"/>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ctrTitle"/>
          </p:nvPr>
        </p:nvSpPr>
        <p:spPr>
          <a:xfrm>
            <a:off x="1279525" y="1600200"/>
            <a:ext cx="7085013" cy="1066800"/>
          </a:xfrm>
        </p:spPr>
        <p:txBody>
          <a:bodyPr/>
          <a:lstStyle>
            <a:lvl1pPr>
              <a:defRPr/>
            </a:lvl1pPr>
          </a:lstStyle>
          <a:p>
            <a:r>
              <a:rPr lang="en-US"/>
              <a:t>Click to edit Master title style</a:t>
            </a:r>
          </a:p>
        </p:txBody>
      </p:sp>
      <p:sp>
        <p:nvSpPr>
          <p:cNvPr id="159747"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A4FFC193-E636-49F4-86A3-173B4811F78C}" type="slidenum">
              <a:rPr lang="en-US" altLang="en-US"/>
              <a:pPr/>
              <a:t>‹#›</a:t>
            </a:fld>
            <a:endParaRPr lang="en-US" altLang="en-US"/>
          </a:p>
        </p:txBody>
      </p:sp>
    </p:spTree>
    <p:extLst>
      <p:ext uri="{BB962C8B-B14F-4D97-AF65-F5344CB8AC3E}">
        <p14:creationId xmlns:p14="http://schemas.microsoft.com/office/powerpoint/2010/main" val="138969732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BAB2D06-A392-4917-BC98-AA99DA2B1514}" type="slidenum">
              <a:rPr lang="en-US" altLang="en-US"/>
              <a:pPr/>
              <a:t>‹#›</a:t>
            </a:fld>
            <a:endParaRPr lang="en-US" altLang="en-US"/>
          </a:p>
        </p:txBody>
      </p:sp>
    </p:spTree>
    <p:extLst>
      <p:ext uri="{BB962C8B-B14F-4D97-AF65-F5344CB8AC3E}">
        <p14:creationId xmlns:p14="http://schemas.microsoft.com/office/powerpoint/2010/main" val="332418554"/>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279CA13-1855-4D2C-A30C-4660C5B81B0F}" type="slidenum">
              <a:rPr lang="en-US" altLang="en-US"/>
              <a:pPr/>
              <a:t>‹#›</a:t>
            </a:fld>
            <a:endParaRPr lang="en-US" altLang="en-US"/>
          </a:p>
        </p:txBody>
      </p:sp>
    </p:spTree>
    <p:extLst>
      <p:ext uri="{BB962C8B-B14F-4D97-AF65-F5344CB8AC3E}">
        <p14:creationId xmlns:p14="http://schemas.microsoft.com/office/powerpoint/2010/main" val="2809146694"/>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02C8C0F-E622-4006-8734-78D471AC6A29}" type="slidenum">
              <a:rPr lang="en-US" altLang="en-US"/>
              <a:pPr/>
              <a:t>‹#›</a:t>
            </a:fld>
            <a:endParaRPr lang="en-US" altLang="en-US"/>
          </a:p>
        </p:txBody>
      </p:sp>
    </p:spTree>
    <p:extLst>
      <p:ext uri="{BB962C8B-B14F-4D97-AF65-F5344CB8AC3E}">
        <p14:creationId xmlns:p14="http://schemas.microsoft.com/office/powerpoint/2010/main" val="2646917470"/>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5CD73F0-611E-46F6-948A-A9BC6910735A}" type="slidenum">
              <a:rPr lang="en-US" altLang="en-US"/>
              <a:pPr/>
              <a:t>‹#›</a:t>
            </a:fld>
            <a:endParaRPr lang="en-US" altLang="en-US"/>
          </a:p>
        </p:txBody>
      </p:sp>
    </p:spTree>
    <p:extLst>
      <p:ext uri="{BB962C8B-B14F-4D97-AF65-F5344CB8AC3E}">
        <p14:creationId xmlns:p14="http://schemas.microsoft.com/office/powerpoint/2010/main" val="1281332778"/>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1B270933-F7F7-4451-8990-B597261C4798}" type="slidenum">
              <a:rPr lang="en-US" altLang="en-US"/>
              <a:pPr/>
              <a:t>‹#›</a:t>
            </a:fld>
            <a:endParaRPr lang="en-US" altLang="en-US"/>
          </a:p>
        </p:txBody>
      </p:sp>
    </p:spTree>
    <p:extLst>
      <p:ext uri="{BB962C8B-B14F-4D97-AF65-F5344CB8AC3E}">
        <p14:creationId xmlns:p14="http://schemas.microsoft.com/office/powerpoint/2010/main" val="2676668017"/>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8D0CCF5D-3467-4E44-BF93-ECB23518762E}" type="slidenum">
              <a:rPr lang="en-US" altLang="en-US"/>
              <a:pPr/>
              <a:t>‹#›</a:t>
            </a:fld>
            <a:endParaRPr lang="en-US" altLang="en-US"/>
          </a:p>
        </p:txBody>
      </p:sp>
    </p:spTree>
    <p:extLst>
      <p:ext uri="{BB962C8B-B14F-4D97-AF65-F5344CB8AC3E}">
        <p14:creationId xmlns:p14="http://schemas.microsoft.com/office/powerpoint/2010/main" val="224093443"/>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CA35D495-B4B3-4790-86F3-D80776F31545}" type="slidenum">
              <a:rPr lang="en-US" altLang="en-US"/>
              <a:pPr/>
              <a:t>‹#›</a:t>
            </a:fld>
            <a:endParaRPr lang="en-US" altLang="en-US"/>
          </a:p>
        </p:txBody>
      </p:sp>
    </p:spTree>
    <p:extLst>
      <p:ext uri="{BB962C8B-B14F-4D97-AF65-F5344CB8AC3E}">
        <p14:creationId xmlns:p14="http://schemas.microsoft.com/office/powerpoint/2010/main" val="651961921"/>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BB55A76B-485D-4935-BFB9-FDEF8B3A3B0F}" type="slidenum">
              <a:rPr lang="en-US" altLang="en-US"/>
              <a:pPr/>
              <a:t>‹#›</a:t>
            </a:fld>
            <a:endParaRPr lang="en-US" altLang="en-US"/>
          </a:p>
        </p:txBody>
      </p:sp>
    </p:spTree>
    <p:extLst>
      <p:ext uri="{BB962C8B-B14F-4D97-AF65-F5344CB8AC3E}">
        <p14:creationId xmlns:p14="http://schemas.microsoft.com/office/powerpoint/2010/main" val="751121639"/>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342B54A4-EEFD-4AB2-982D-94D99FC26E4B}" type="slidenum">
              <a:rPr lang="en-US" altLang="en-US"/>
              <a:pPr/>
              <a:t>‹#›</a:t>
            </a:fld>
            <a:endParaRPr lang="en-US" altLang="en-US"/>
          </a:p>
        </p:txBody>
      </p:sp>
    </p:spTree>
    <p:extLst>
      <p:ext uri="{BB962C8B-B14F-4D97-AF65-F5344CB8AC3E}">
        <p14:creationId xmlns:p14="http://schemas.microsoft.com/office/powerpoint/2010/main" val="238693831"/>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3279551-3F54-429D-8459-2D432E697CA4}" type="slidenum">
              <a:rPr lang="en-US" altLang="en-US"/>
              <a:pPr/>
              <a:t>‹#›</a:t>
            </a:fld>
            <a:endParaRPr lang="en-US" altLang="en-US"/>
          </a:p>
        </p:txBody>
      </p:sp>
    </p:spTree>
    <p:extLst>
      <p:ext uri="{BB962C8B-B14F-4D97-AF65-F5344CB8AC3E}">
        <p14:creationId xmlns:p14="http://schemas.microsoft.com/office/powerpoint/2010/main" val="2274146003"/>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685800"/>
            <a:ext cx="1771650" cy="5440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685800"/>
            <a:ext cx="5162550" cy="5440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1A6A311-31DA-4732-A3F9-9ECBD7A829E0}" type="slidenum">
              <a:rPr lang="en-US" altLang="en-US"/>
              <a:pPr/>
              <a:t>‹#›</a:t>
            </a:fld>
            <a:endParaRPr lang="en-US" altLang="en-US"/>
          </a:p>
        </p:txBody>
      </p:sp>
    </p:spTree>
    <p:extLst>
      <p:ext uri="{BB962C8B-B14F-4D97-AF65-F5344CB8AC3E}">
        <p14:creationId xmlns:p14="http://schemas.microsoft.com/office/powerpoint/2010/main" val="182570413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D0125A8-305B-4124-8E60-7A8E79614087}" type="slidenum">
              <a:rPr lang="en-US" altLang="en-US"/>
              <a:pPr/>
              <a:t>‹#›</a:t>
            </a:fld>
            <a:endParaRPr lang="en-US" altLang="en-US"/>
          </a:p>
        </p:txBody>
      </p:sp>
    </p:spTree>
    <p:extLst>
      <p:ext uri="{BB962C8B-B14F-4D97-AF65-F5344CB8AC3E}">
        <p14:creationId xmlns:p14="http://schemas.microsoft.com/office/powerpoint/2010/main" val="218114114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5CB406A-43AF-4FB8-A592-980EF02C0BB9}" type="slidenum">
              <a:rPr lang="en-US" altLang="en-US"/>
              <a:pPr/>
              <a:t>‹#›</a:t>
            </a:fld>
            <a:endParaRPr lang="en-US" altLang="en-US"/>
          </a:p>
        </p:txBody>
      </p:sp>
    </p:spTree>
    <p:extLst>
      <p:ext uri="{BB962C8B-B14F-4D97-AF65-F5344CB8AC3E}">
        <p14:creationId xmlns:p14="http://schemas.microsoft.com/office/powerpoint/2010/main" val="146648994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A8C93DB0-7EF5-4823-88FF-543261DDBC99}" type="slidenum">
              <a:rPr lang="en-US" altLang="en-US"/>
              <a:pPr/>
              <a:t>‹#›</a:t>
            </a:fld>
            <a:endParaRPr lang="en-US" altLang="en-US"/>
          </a:p>
        </p:txBody>
      </p:sp>
    </p:spTree>
    <p:extLst>
      <p:ext uri="{BB962C8B-B14F-4D97-AF65-F5344CB8AC3E}">
        <p14:creationId xmlns:p14="http://schemas.microsoft.com/office/powerpoint/2010/main" val="5814973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4E34E230-4AAE-46C3-8C96-2E1E7AC71959}" type="slidenum">
              <a:rPr lang="en-US" altLang="en-US"/>
              <a:pPr/>
              <a:t>‹#›</a:t>
            </a:fld>
            <a:endParaRPr lang="en-US" altLang="en-US"/>
          </a:p>
        </p:txBody>
      </p:sp>
    </p:spTree>
    <p:extLst>
      <p:ext uri="{BB962C8B-B14F-4D97-AF65-F5344CB8AC3E}">
        <p14:creationId xmlns:p14="http://schemas.microsoft.com/office/powerpoint/2010/main" val="364015978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F5F3493-ACD2-4C55-8EC8-EA27C8FCB112}" type="slidenum">
              <a:rPr lang="en-US" altLang="en-US"/>
              <a:pPr/>
              <a:t>‹#›</a:t>
            </a:fld>
            <a:endParaRPr lang="en-US" altLang="en-US"/>
          </a:p>
        </p:txBody>
      </p:sp>
    </p:spTree>
    <p:extLst>
      <p:ext uri="{BB962C8B-B14F-4D97-AF65-F5344CB8AC3E}">
        <p14:creationId xmlns:p14="http://schemas.microsoft.com/office/powerpoint/2010/main" val="292913517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CBF1255-05C0-4707-901D-815A413B0439}" type="slidenum">
              <a:rPr lang="en-US" altLang="en-US"/>
              <a:pPr/>
              <a:t>‹#›</a:t>
            </a:fld>
            <a:endParaRPr lang="en-US" altLang="en-US"/>
          </a:p>
        </p:txBody>
      </p:sp>
    </p:spTree>
    <p:extLst>
      <p:ext uri="{BB962C8B-B14F-4D97-AF65-F5344CB8AC3E}">
        <p14:creationId xmlns:p14="http://schemas.microsoft.com/office/powerpoint/2010/main" val="341088533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E4BFC31-85EF-48F1-A05C-8DE0266D6BA4}" type="slidenum">
              <a:rPr lang="en-US" altLang="en-US"/>
              <a:pPr/>
              <a:t>‹#›</a:t>
            </a:fld>
            <a:endParaRPr lang="en-US" altLang="en-US"/>
          </a:p>
        </p:txBody>
      </p:sp>
    </p:spTree>
    <p:extLst>
      <p:ext uri="{BB962C8B-B14F-4D97-AF65-F5344CB8AC3E}">
        <p14:creationId xmlns:p14="http://schemas.microsoft.com/office/powerpoint/2010/main" val="151689664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8CF774F-27B1-4745-AFF6-691F1A2C0C5F}" type="slidenum">
              <a:rPr lang="en-US" altLang="en-US"/>
              <a:pPr/>
              <a:t>‹#›</a:t>
            </a:fld>
            <a:endParaRPr lang="en-US" altLang="en-US"/>
          </a:p>
        </p:txBody>
      </p:sp>
    </p:spTree>
    <p:extLst>
      <p:ext uri="{BB962C8B-B14F-4D97-AF65-F5344CB8AC3E}">
        <p14:creationId xmlns:p14="http://schemas.microsoft.com/office/powerpoint/2010/main" val="2537064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6FAD28D-ACFE-41D5-8E4A-8EDA62FACBD6}" type="slidenum">
              <a:rPr lang="en-US" altLang="en-US"/>
              <a:pPr/>
              <a:t>‹#›</a:t>
            </a:fld>
            <a:endParaRPr lang="en-US" altLang="en-US"/>
          </a:p>
        </p:txBody>
      </p:sp>
    </p:spTree>
    <p:extLst>
      <p:ext uri="{BB962C8B-B14F-4D97-AF65-F5344CB8AC3E}">
        <p14:creationId xmlns:p14="http://schemas.microsoft.com/office/powerpoint/2010/main" val="272587248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F5E6C20B-452C-4212-A643-BE62C3F0C997}" type="slidenum">
              <a:rPr lang="en-US" altLang="en-US"/>
              <a:pPr/>
              <a:t>‹#›</a:t>
            </a:fld>
            <a:endParaRPr lang="en-US" altLang="en-US"/>
          </a:p>
        </p:txBody>
      </p:sp>
    </p:spTree>
    <p:extLst>
      <p:ext uri="{BB962C8B-B14F-4D97-AF65-F5344CB8AC3E}">
        <p14:creationId xmlns:p14="http://schemas.microsoft.com/office/powerpoint/2010/main" val="303744686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fld id="{6B80F666-4F51-4C26-A237-E58365AB0111}" type="slidenum">
              <a:rPr lang="en-US" altLang="en-US"/>
              <a:pPr/>
              <a:t>‹#›</a:t>
            </a:fld>
            <a:endParaRPr lang="en-US" altLang="en-US"/>
          </a:p>
        </p:txBody>
      </p:sp>
    </p:spTree>
    <p:extLst>
      <p:ext uri="{BB962C8B-B14F-4D97-AF65-F5344CB8AC3E}">
        <p14:creationId xmlns:p14="http://schemas.microsoft.com/office/powerpoint/2010/main" val="85892575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2B721AC1-EAC1-4740-AA1B-046F2C56E19A}" type="slidenum">
              <a:rPr lang="en-US" altLang="en-US"/>
              <a:pPr/>
              <a:t>‹#›</a:t>
            </a:fld>
            <a:endParaRPr lang="en-US" altLang="en-US"/>
          </a:p>
        </p:txBody>
      </p:sp>
    </p:spTree>
    <p:extLst>
      <p:ext uri="{BB962C8B-B14F-4D97-AF65-F5344CB8AC3E}">
        <p14:creationId xmlns:p14="http://schemas.microsoft.com/office/powerpoint/2010/main" val="362707978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4748F9C-F6D5-4DBC-809B-C7548980DC21}" type="slidenum">
              <a:rPr lang="en-US" altLang="en-US"/>
              <a:pPr/>
              <a:t>‹#›</a:t>
            </a:fld>
            <a:endParaRPr lang="en-US" altLang="en-US"/>
          </a:p>
        </p:txBody>
      </p:sp>
    </p:spTree>
    <p:extLst>
      <p:ext uri="{BB962C8B-B14F-4D97-AF65-F5344CB8AC3E}">
        <p14:creationId xmlns:p14="http://schemas.microsoft.com/office/powerpoint/2010/main" val="65825019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81B8EDB-2F75-4ADC-AE6C-8D9CDE8A7C22}" type="slidenum">
              <a:rPr lang="en-US" altLang="en-US"/>
              <a:pPr/>
              <a:t>‹#›</a:t>
            </a:fld>
            <a:endParaRPr lang="en-US" altLang="en-US"/>
          </a:p>
        </p:txBody>
      </p:sp>
    </p:spTree>
    <p:extLst>
      <p:ext uri="{BB962C8B-B14F-4D97-AF65-F5344CB8AC3E}">
        <p14:creationId xmlns:p14="http://schemas.microsoft.com/office/powerpoint/2010/main" val="2394580439"/>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2055D43-9EAB-4E7D-89CF-47FBFF731D97}" type="slidenum">
              <a:rPr lang="en-US" altLang="en-US"/>
              <a:pPr/>
              <a:t>‹#›</a:t>
            </a:fld>
            <a:endParaRPr lang="en-US" altLang="en-US"/>
          </a:p>
        </p:txBody>
      </p:sp>
    </p:spTree>
    <p:extLst>
      <p:ext uri="{BB962C8B-B14F-4D97-AF65-F5344CB8AC3E}">
        <p14:creationId xmlns:p14="http://schemas.microsoft.com/office/powerpoint/2010/main" val="710762857"/>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6398438-B7C1-4E1A-B28D-6818FB44B100}" type="slidenum">
              <a:rPr lang="en-US" altLang="en-US"/>
              <a:pPr/>
              <a:t>‹#›</a:t>
            </a:fld>
            <a:endParaRPr lang="en-US" altLang="en-US"/>
          </a:p>
        </p:txBody>
      </p:sp>
    </p:spTree>
    <p:extLst>
      <p:ext uri="{BB962C8B-B14F-4D97-AF65-F5344CB8AC3E}">
        <p14:creationId xmlns:p14="http://schemas.microsoft.com/office/powerpoint/2010/main" val="2742838717"/>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E17F56D7-E56C-4130-8590-426125F5D996}" type="slidenum">
              <a:rPr lang="en-US" altLang="en-US"/>
              <a:pPr/>
              <a:t>‹#›</a:t>
            </a:fld>
            <a:endParaRPr lang="en-US" altLang="en-US"/>
          </a:p>
        </p:txBody>
      </p:sp>
    </p:spTree>
    <p:extLst>
      <p:ext uri="{BB962C8B-B14F-4D97-AF65-F5344CB8AC3E}">
        <p14:creationId xmlns:p14="http://schemas.microsoft.com/office/powerpoint/2010/main" val="292995722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F0E1892-8A0C-44BB-9378-361B11D6BD69}" type="slidenum">
              <a:rPr lang="en-US" altLang="en-US"/>
              <a:pPr/>
              <a:t>‹#›</a:t>
            </a:fld>
            <a:endParaRPr lang="en-US" altLang="en-US"/>
          </a:p>
        </p:txBody>
      </p:sp>
    </p:spTree>
    <p:extLst>
      <p:ext uri="{BB962C8B-B14F-4D97-AF65-F5344CB8AC3E}">
        <p14:creationId xmlns:p14="http://schemas.microsoft.com/office/powerpoint/2010/main" val="394270039"/>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A208E407-9784-4CCE-BEA8-64EB5E34D3B8}" type="slidenum">
              <a:rPr lang="en-US" altLang="en-US"/>
              <a:pPr/>
              <a:t>‹#›</a:t>
            </a:fld>
            <a:endParaRPr lang="en-US" altLang="en-US"/>
          </a:p>
        </p:txBody>
      </p:sp>
    </p:spTree>
    <p:extLst>
      <p:ext uri="{BB962C8B-B14F-4D97-AF65-F5344CB8AC3E}">
        <p14:creationId xmlns:p14="http://schemas.microsoft.com/office/powerpoint/2010/main" val="63525678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7FA1087E-735F-4D86-AE00-96A8DFBE3F28}" type="slidenum">
              <a:rPr lang="en-US" altLang="en-US"/>
              <a:pPr/>
              <a:t>‹#›</a:t>
            </a:fld>
            <a:endParaRPr lang="en-US" altLang="en-US"/>
          </a:p>
        </p:txBody>
      </p:sp>
    </p:spTree>
    <p:extLst>
      <p:ext uri="{BB962C8B-B14F-4D97-AF65-F5344CB8AC3E}">
        <p14:creationId xmlns:p14="http://schemas.microsoft.com/office/powerpoint/2010/main" val="1183431562"/>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9EC04EB-C687-47DB-9B14-D3F6C73B5118}" type="slidenum">
              <a:rPr lang="en-US" altLang="en-US"/>
              <a:pPr/>
              <a:t>‹#›</a:t>
            </a:fld>
            <a:endParaRPr lang="en-US" altLang="en-US"/>
          </a:p>
        </p:txBody>
      </p:sp>
    </p:spTree>
    <p:extLst>
      <p:ext uri="{BB962C8B-B14F-4D97-AF65-F5344CB8AC3E}">
        <p14:creationId xmlns:p14="http://schemas.microsoft.com/office/powerpoint/2010/main" val="299245023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AF5B762-D104-4B15-8C65-D6D3F1D15F32}" type="slidenum">
              <a:rPr lang="en-US" altLang="en-US"/>
              <a:pPr/>
              <a:t>‹#›</a:t>
            </a:fld>
            <a:endParaRPr lang="en-US" altLang="en-US"/>
          </a:p>
        </p:txBody>
      </p:sp>
    </p:spTree>
    <p:extLst>
      <p:ext uri="{BB962C8B-B14F-4D97-AF65-F5344CB8AC3E}">
        <p14:creationId xmlns:p14="http://schemas.microsoft.com/office/powerpoint/2010/main" val="111986159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BD2B44C-9EF1-42BB-B74A-AA9706E47901}" type="slidenum">
              <a:rPr lang="en-US" altLang="en-US"/>
              <a:pPr/>
              <a:t>‹#›</a:t>
            </a:fld>
            <a:endParaRPr lang="en-US" altLang="en-US"/>
          </a:p>
        </p:txBody>
      </p:sp>
    </p:spTree>
    <p:extLst>
      <p:ext uri="{BB962C8B-B14F-4D97-AF65-F5344CB8AC3E}">
        <p14:creationId xmlns:p14="http://schemas.microsoft.com/office/powerpoint/2010/main" val="175494391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4DC95DC-E4B2-41F8-99CB-B9ABDB8AC599}" type="slidenum">
              <a:rPr lang="en-US" altLang="en-US"/>
              <a:pPr/>
              <a:t>‹#›</a:t>
            </a:fld>
            <a:endParaRPr lang="en-US" altLang="en-US"/>
          </a:p>
        </p:txBody>
      </p:sp>
    </p:spTree>
    <p:extLst>
      <p:ext uri="{BB962C8B-B14F-4D97-AF65-F5344CB8AC3E}">
        <p14:creationId xmlns:p14="http://schemas.microsoft.com/office/powerpoint/2010/main" val="3392578773"/>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5D57B5DA-0F0A-4098-B8C1-E437AB1FEFE5}" type="slidenum">
              <a:rPr lang="en-US" altLang="en-US"/>
              <a:pPr/>
              <a:t>‹#›</a:t>
            </a:fld>
            <a:endParaRPr lang="en-US" altLang="en-US"/>
          </a:p>
        </p:txBody>
      </p:sp>
    </p:spTree>
    <p:extLst>
      <p:ext uri="{BB962C8B-B14F-4D97-AF65-F5344CB8AC3E}">
        <p14:creationId xmlns:p14="http://schemas.microsoft.com/office/powerpoint/2010/main" val="1860829784"/>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EABDFF2-9613-420C-B0CB-5D72E3A31AE8}" type="slidenum">
              <a:rPr lang="en-US" altLang="en-US"/>
              <a:pPr/>
              <a:t>‹#›</a:t>
            </a:fld>
            <a:endParaRPr lang="en-US" altLang="en-US"/>
          </a:p>
        </p:txBody>
      </p:sp>
    </p:spTree>
    <p:extLst>
      <p:ext uri="{BB962C8B-B14F-4D97-AF65-F5344CB8AC3E}">
        <p14:creationId xmlns:p14="http://schemas.microsoft.com/office/powerpoint/2010/main" val="2630159478"/>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F484335-1ECC-4A60-8622-78654DB4EF04}" type="slidenum">
              <a:rPr lang="en-US" altLang="en-US"/>
              <a:pPr/>
              <a:t>‹#›</a:t>
            </a:fld>
            <a:endParaRPr lang="en-US" altLang="en-US"/>
          </a:p>
        </p:txBody>
      </p:sp>
    </p:spTree>
    <p:extLst>
      <p:ext uri="{BB962C8B-B14F-4D97-AF65-F5344CB8AC3E}">
        <p14:creationId xmlns:p14="http://schemas.microsoft.com/office/powerpoint/2010/main" val="4038932623"/>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2FD4982-D770-4027-88C3-6C2A9940746E}" type="slidenum">
              <a:rPr lang="en-US" altLang="en-US"/>
              <a:pPr/>
              <a:t>‹#›</a:t>
            </a:fld>
            <a:endParaRPr lang="en-US" altLang="en-US"/>
          </a:p>
        </p:txBody>
      </p:sp>
    </p:spTree>
    <p:extLst>
      <p:ext uri="{BB962C8B-B14F-4D97-AF65-F5344CB8AC3E}">
        <p14:creationId xmlns:p14="http://schemas.microsoft.com/office/powerpoint/2010/main" val="420906244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CE1D968E-C5CA-4B6A-B1B1-A971BE700624}" type="slidenum">
              <a:rPr lang="en-US" altLang="en-US"/>
              <a:pPr/>
              <a:t>‹#›</a:t>
            </a:fld>
            <a:endParaRPr lang="en-US" altLang="en-US"/>
          </a:p>
        </p:txBody>
      </p:sp>
    </p:spTree>
    <p:extLst>
      <p:ext uri="{BB962C8B-B14F-4D97-AF65-F5344CB8AC3E}">
        <p14:creationId xmlns:p14="http://schemas.microsoft.com/office/powerpoint/2010/main" val="2897505252"/>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1E6D876-BDBA-4595-BB1E-7D0542074995}" type="slidenum">
              <a:rPr lang="en-US" altLang="en-US"/>
              <a:pPr/>
              <a:t>‹#›</a:t>
            </a:fld>
            <a:endParaRPr lang="en-US" altLang="en-US"/>
          </a:p>
        </p:txBody>
      </p:sp>
    </p:spTree>
    <p:extLst>
      <p:ext uri="{BB962C8B-B14F-4D97-AF65-F5344CB8AC3E}">
        <p14:creationId xmlns:p14="http://schemas.microsoft.com/office/powerpoint/2010/main" val="4159789817"/>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9D0B372E-AA19-46ED-BF7A-23DDC9EF1E42}" type="slidenum">
              <a:rPr lang="en-US" altLang="en-US"/>
              <a:pPr/>
              <a:t>‹#›</a:t>
            </a:fld>
            <a:endParaRPr lang="en-US" altLang="en-US"/>
          </a:p>
        </p:txBody>
      </p:sp>
    </p:spTree>
    <p:extLst>
      <p:ext uri="{BB962C8B-B14F-4D97-AF65-F5344CB8AC3E}">
        <p14:creationId xmlns:p14="http://schemas.microsoft.com/office/powerpoint/2010/main" val="2107174559"/>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50E6A89F-A8F5-4B30-B88A-DBAC4C6D6CC6}" type="slidenum">
              <a:rPr lang="en-US" altLang="en-US"/>
              <a:pPr/>
              <a:t>‹#›</a:t>
            </a:fld>
            <a:endParaRPr lang="en-US" altLang="en-US"/>
          </a:p>
        </p:txBody>
      </p:sp>
    </p:spTree>
    <p:extLst>
      <p:ext uri="{BB962C8B-B14F-4D97-AF65-F5344CB8AC3E}">
        <p14:creationId xmlns:p14="http://schemas.microsoft.com/office/powerpoint/2010/main" val="2000243177"/>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E28D8FB3-95E8-4B3D-BA79-ADA639D8072D}" type="slidenum">
              <a:rPr lang="en-US" altLang="en-US"/>
              <a:pPr/>
              <a:t>‹#›</a:t>
            </a:fld>
            <a:endParaRPr lang="en-US" altLang="en-US"/>
          </a:p>
        </p:txBody>
      </p:sp>
    </p:spTree>
    <p:extLst>
      <p:ext uri="{BB962C8B-B14F-4D97-AF65-F5344CB8AC3E}">
        <p14:creationId xmlns:p14="http://schemas.microsoft.com/office/powerpoint/2010/main" val="2361347167"/>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3BDFBC74-2837-4CB1-9CE1-6DEE61EBEF17}" type="slidenum">
              <a:rPr lang="en-US" altLang="en-US"/>
              <a:pPr/>
              <a:t>‹#›</a:t>
            </a:fld>
            <a:endParaRPr lang="en-US" altLang="en-US"/>
          </a:p>
        </p:txBody>
      </p:sp>
    </p:spTree>
    <p:extLst>
      <p:ext uri="{BB962C8B-B14F-4D97-AF65-F5344CB8AC3E}">
        <p14:creationId xmlns:p14="http://schemas.microsoft.com/office/powerpoint/2010/main" val="354248738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B809B3E-E2F5-43EF-ABC4-6B9F29937BD0}" type="slidenum">
              <a:rPr lang="en-US" altLang="en-US"/>
              <a:pPr/>
              <a:t>‹#›</a:t>
            </a:fld>
            <a:endParaRPr lang="en-US" altLang="en-US"/>
          </a:p>
        </p:txBody>
      </p:sp>
    </p:spTree>
    <p:extLst>
      <p:ext uri="{BB962C8B-B14F-4D97-AF65-F5344CB8AC3E}">
        <p14:creationId xmlns:p14="http://schemas.microsoft.com/office/powerpoint/2010/main" val="38842930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818EB8C-450B-46AD-B996-C1A608BAA7F4}" type="slidenum">
              <a:rPr lang="en-US" altLang="en-US"/>
              <a:pPr/>
              <a:t>‹#›</a:t>
            </a:fld>
            <a:endParaRPr lang="en-US" altLang="en-US"/>
          </a:p>
        </p:txBody>
      </p:sp>
    </p:spTree>
    <p:extLst>
      <p:ext uri="{BB962C8B-B14F-4D97-AF65-F5344CB8AC3E}">
        <p14:creationId xmlns:p14="http://schemas.microsoft.com/office/powerpoint/2010/main" val="4015687956"/>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6B808CD-2FF4-46AF-99B0-313B4E843DE5}" type="slidenum">
              <a:rPr lang="en-US" altLang="en-US"/>
              <a:pPr/>
              <a:t>‹#›</a:t>
            </a:fld>
            <a:endParaRPr lang="en-US" altLang="en-US"/>
          </a:p>
        </p:txBody>
      </p:sp>
    </p:spTree>
    <p:extLst>
      <p:ext uri="{BB962C8B-B14F-4D97-AF65-F5344CB8AC3E}">
        <p14:creationId xmlns:p14="http://schemas.microsoft.com/office/powerpoint/2010/main" val="2899012601"/>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25306CE8-89ED-453C-8C43-91AB7A3FE233}" type="slidenum">
              <a:rPr lang="en-US" altLang="en-US"/>
              <a:pPr/>
              <a:t>‹#›</a:t>
            </a:fld>
            <a:endParaRPr lang="en-US" altLang="en-US"/>
          </a:p>
        </p:txBody>
      </p:sp>
    </p:spTree>
    <p:extLst>
      <p:ext uri="{BB962C8B-B14F-4D97-AF65-F5344CB8AC3E}">
        <p14:creationId xmlns:p14="http://schemas.microsoft.com/office/powerpoint/2010/main" val="232990398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BFCEED5-C563-4C73-A592-C24019C103D1}" type="slidenum">
              <a:rPr lang="en-US" altLang="en-US"/>
              <a:pPr/>
              <a:t>‹#›</a:t>
            </a:fld>
            <a:endParaRPr lang="en-US" altLang="en-US"/>
          </a:p>
        </p:txBody>
      </p:sp>
    </p:spTree>
    <p:extLst>
      <p:ext uri="{BB962C8B-B14F-4D97-AF65-F5344CB8AC3E}">
        <p14:creationId xmlns:p14="http://schemas.microsoft.com/office/powerpoint/2010/main" val="421044526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06EFC473-D4D4-4257-AF83-BE235564BE76}" type="slidenum">
              <a:rPr lang="en-US" altLang="en-US"/>
              <a:pPr/>
              <a:t>‹#›</a:t>
            </a:fld>
            <a:endParaRPr lang="en-US" altLang="en-US"/>
          </a:p>
        </p:txBody>
      </p:sp>
    </p:spTree>
    <p:extLst>
      <p:ext uri="{BB962C8B-B14F-4D97-AF65-F5344CB8AC3E}">
        <p14:creationId xmlns:p14="http://schemas.microsoft.com/office/powerpoint/2010/main" val="1480613307"/>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32C6323-7ED9-44B5-909B-17723922924E}" type="slidenum">
              <a:rPr lang="en-US" altLang="en-US"/>
              <a:pPr/>
              <a:t>‹#›</a:t>
            </a:fld>
            <a:endParaRPr lang="en-US" altLang="en-US"/>
          </a:p>
        </p:txBody>
      </p:sp>
    </p:spTree>
    <p:extLst>
      <p:ext uri="{BB962C8B-B14F-4D97-AF65-F5344CB8AC3E}">
        <p14:creationId xmlns:p14="http://schemas.microsoft.com/office/powerpoint/2010/main" val="3688248972"/>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4808799-7474-47A9-8EBB-7DF8BF213B4C}" type="slidenum">
              <a:rPr lang="en-US" altLang="en-US"/>
              <a:pPr/>
              <a:t>‹#›</a:t>
            </a:fld>
            <a:endParaRPr lang="en-US" altLang="en-US"/>
          </a:p>
        </p:txBody>
      </p:sp>
    </p:spTree>
    <p:extLst>
      <p:ext uri="{BB962C8B-B14F-4D97-AF65-F5344CB8AC3E}">
        <p14:creationId xmlns:p14="http://schemas.microsoft.com/office/powerpoint/2010/main" val="293146600"/>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B8C5CD2-47E5-48E4-9960-6D304D15BA1A}" type="slidenum">
              <a:rPr lang="en-US" altLang="en-US"/>
              <a:pPr/>
              <a:t>‹#›</a:t>
            </a:fld>
            <a:endParaRPr lang="en-US" altLang="en-US"/>
          </a:p>
        </p:txBody>
      </p:sp>
    </p:spTree>
    <p:extLst>
      <p:ext uri="{BB962C8B-B14F-4D97-AF65-F5344CB8AC3E}">
        <p14:creationId xmlns:p14="http://schemas.microsoft.com/office/powerpoint/2010/main" val="1410424316"/>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1D747CB0-4ACC-4C66-B4FC-945E1323C14D}" type="slidenum">
              <a:rPr lang="en-US" altLang="en-US"/>
              <a:pPr/>
              <a:t>‹#›</a:t>
            </a:fld>
            <a:endParaRPr lang="en-US" altLang="en-US"/>
          </a:p>
        </p:txBody>
      </p:sp>
    </p:spTree>
    <p:extLst>
      <p:ext uri="{BB962C8B-B14F-4D97-AF65-F5344CB8AC3E}">
        <p14:creationId xmlns:p14="http://schemas.microsoft.com/office/powerpoint/2010/main" val="3399592113"/>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6BC89991-DF7A-4813-81E9-EC4DBF9CCCE0}" type="slidenum">
              <a:rPr lang="en-US" altLang="en-US"/>
              <a:pPr/>
              <a:t>‹#›</a:t>
            </a:fld>
            <a:endParaRPr lang="en-US" altLang="en-US"/>
          </a:p>
        </p:txBody>
      </p:sp>
    </p:spTree>
    <p:extLst>
      <p:ext uri="{BB962C8B-B14F-4D97-AF65-F5344CB8AC3E}">
        <p14:creationId xmlns:p14="http://schemas.microsoft.com/office/powerpoint/2010/main" val="3896176206"/>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FB6DC776-53EA-4740-AFE5-69CC795B105D}" type="slidenum">
              <a:rPr lang="en-US" altLang="en-US"/>
              <a:pPr/>
              <a:t>‹#›</a:t>
            </a:fld>
            <a:endParaRPr lang="en-US" altLang="en-US"/>
          </a:p>
        </p:txBody>
      </p:sp>
    </p:spTree>
    <p:extLst>
      <p:ext uri="{BB962C8B-B14F-4D97-AF65-F5344CB8AC3E}">
        <p14:creationId xmlns:p14="http://schemas.microsoft.com/office/powerpoint/2010/main" val="2141892507"/>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C0924368-9057-4F72-BD06-81F6E8DCBBE1}" type="slidenum">
              <a:rPr lang="en-US" altLang="en-US"/>
              <a:pPr/>
              <a:t>‹#›</a:t>
            </a:fld>
            <a:endParaRPr lang="en-US" altLang="en-US"/>
          </a:p>
        </p:txBody>
      </p:sp>
    </p:spTree>
    <p:extLst>
      <p:ext uri="{BB962C8B-B14F-4D97-AF65-F5344CB8AC3E}">
        <p14:creationId xmlns:p14="http://schemas.microsoft.com/office/powerpoint/2010/main" val="3296932609"/>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233BB09-B60A-4E54-9470-472F8CAE7773}" type="slidenum">
              <a:rPr lang="en-US" altLang="en-US"/>
              <a:pPr/>
              <a:t>‹#›</a:t>
            </a:fld>
            <a:endParaRPr lang="en-US" altLang="en-US"/>
          </a:p>
        </p:txBody>
      </p:sp>
    </p:spTree>
    <p:extLst>
      <p:ext uri="{BB962C8B-B14F-4D97-AF65-F5344CB8AC3E}">
        <p14:creationId xmlns:p14="http://schemas.microsoft.com/office/powerpoint/2010/main" val="865870499"/>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A8C9B91-97EA-4697-A8B5-0ED948276D7E}" type="slidenum">
              <a:rPr lang="en-US" altLang="en-US"/>
              <a:pPr/>
              <a:t>‹#›</a:t>
            </a:fld>
            <a:endParaRPr lang="en-US" altLang="en-US"/>
          </a:p>
        </p:txBody>
      </p:sp>
    </p:spTree>
    <p:extLst>
      <p:ext uri="{BB962C8B-B14F-4D97-AF65-F5344CB8AC3E}">
        <p14:creationId xmlns:p14="http://schemas.microsoft.com/office/powerpoint/2010/main" val="373929060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2D13908-D58E-4D39-8D5A-8D6F9D36B420}" type="slidenum">
              <a:rPr lang="en-US" altLang="en-US"/>
              <a:pPr/>
              <a:t>‹#›</a:t>
            </a:fld>
            <a:endParaRPr lang="en-US" altLang="en-US"/>
          </a:p>
        </p:txBody>
      </p:sp>
    </p:spTree>
    <p:extLst>
      <p:ext uri="{BB962C8B-B14F-4D97-AF65-F5344CB8AC3E}">
        <p14:creationId xmlns:p14="http://schemas.microsoft.com/office/powerpoint/2010/main" val="40584757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B3944080-001E-40DF-8403-E3C4909F6B51}" type="slidenum">
              <a:rPr lang="en-US" altLang="en-US"/>
              <a:pPr/>
              <a:t>‹#›</a:t>
            </a:fld>
            <a:endParaRPr lang="en-US" altLang="en-US"/>
          </a:p>
        </p:txBody>
      </p:sp>
    </p:spTree>
    <p:extLst>
      <p:ext uri="{BB962C8B-B14F-4D97-AF65-F5344CB8AC3E}">
        <p14:creationId xmlns:p14="http://schemas.microsoft.com/office/powerpoint/2010/main" val="1583077317"/>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0DE47FEB-DE9F-4D10-9A27-3365F120DF8D}" type="slidenum">
              <a:rPr lang="en-US" altLang="en-US"/>
              <a:pPr/>
              <a:t>‹#›</a:t>
            </a:fld>
            <a:endParaRPr lang="en-US" altLang="en-US"/>
          </a:p>
        </p:txBody>
      </p:sp>
    </p:spTree>
    <p:extLst>
      <p:ext uri="{BB962C8B-B14F-4D97-AF65-F5344CB8AC3E}">
        <p14:creationId xmlns:p14="http://schemas.microsoft.com/office/powerpoint/2010/main" val="1089886128"/>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F6C36F1-4827-408A-91B1-0FD654ED68F2}" type="slidenum">
              <a:rPr lang="en-US" altLang="en-US"/>
              <a:pPr/>
              <a:t>‹#›</a:t>
            </a:fld>
            <a:endParaRPr lang="en-US" altLang="en-US"/>
          </a:p>
        </p:txBody>
      </p:sp>
    </p:spTree>
    <p:extLst>
      <p:ext uri="{BB962C8B-B14F-4D97-AF65-F5344CB8AC3E}">
        <p14:creationId xmlns:p14="http://schemas.microsoft.com/office/powerpoint/2010/main" val="712518907"/>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B9D307B1-D8AB-48B0-9150-5C3FEAB1E677}" type="slidenum">
              <a:rPr lang="en-US" altLang="en-US"/>
              <a:pPr/>
              <a:t>‹#›</a:t>
            </a:fld>
            <a:endParaRPr lang="en-US" altLang="en-US"/>
          </a:p>
        </p:txBody>
      </p:sp>
    </p:spTree>
    <p:extLst>
      <p:ext uri="{BB962C8B-B14F-4D97-AF65-F5344CB8AC3E}">
        <p14:creationId xmlns:p14="http://schemas.microsoft.com/office/powerpoint/2010/main" val="1250434306"/>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0BB6AC0-57D6-4D16-BC20-2B9B82FA27A2}" type="slidenum">
              <a:rPr lang="en-US" altLang="en-US"/>
              <a:pPr/>
              <a:t>‹#›</a:t>
            </a:fld>
            <a:endParaRPr lang="en-US" altLang="en-US"/>
          </a:p>
        </p:txBody>
      </p:sp>
    </p:spTree>
    <p:extLst>
      <p:ext uri="{BB962C8B-B14F-4D97-AF65-F5344CB8AC3E}">
        <p14:creationId xmlns:p14="http://schemas.microsoft.com/office/powerpoint/2010/main" val="2895012392"/>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59122EB-A19F-4EED-8044-EEB022A5DA41}" type="slidenum">
              <a:rPr lang="en-US" altLang="en-US"/>
              <a:pPr/>
              <a:t>‹#›</a:t>
            </a:fld>
            <a:endParaRPr lang="en-US" altLang="en-US"/>
          </a:p>
        </p:txBody>
      </p:sp>
    </p:spTree>
    <p:extLst>
      <p:ext uri="{BB962C8B-B14F-4D97-AF65-F5344CB8AC3E}">
        <p14:creationId xmlns:p14="http://schemas.microsoft.com/office/powerpoint/2010/main" val="2535522893"/>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97D32C28-A57C-4F8B-9BCE-F04902390D46}" type="slidenum">
              <a:rPr lang="en-US" altLang="en-US"/>
              <a:pPr/>
              <a:t>‹#›</a:t>
            </a:fld>
            <a:endParaRPr lang="en-US" altLang="en-US"/>
          </a:p>
        </p:txBody>
      </p:sp>
    </p:spTree>
    <p:extLst>
      <p:ext uri="{BB962C8B-B14F-4D97-AF65-F5344CB8AC3E}">
        <p14:creationId xmlns:p14="http://schemas.microsoft.com/office/powerpoint/2010/main" val="2676193454"/>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F66A7264-FA41-4828-92E4-311DA086576F}" type="slidenum">
              <a:rPr lang="en-US" altLang="en-US"/>
              <a:pPr/>
              <a:t>‹#›</a:t>
            </a:fld>
            <a:endParaRPr lang="en-US" altLang="en-US"/>
          </a:p>
        </p:txBody>
      </p:sp>
    </p:spTree>
    <p:extLst>
      <p:ext uri="{BB962C8B-B14F-4D97-AF65-F5344CB8AC3E}">
        <p14:creationId xmlns:p14="http://schemas.microsoft.com/office/powerpoint/2010/main" val="1700571945"/>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814F3764-1593-455B-B4BA-F20C48FDA266}" type="slidenum">
              <a:rPr lang="en-US" altLang="en-US"/>
              <a:pPr/>
              <a:t>‹#›</a:t>
            </a:fld>
            <a:endParaRPr lang="en-US" altLang="en-US"/>
          </a:p>
        </p:txBody>
      </p:sp>
    </p:spTree>
    <p:extLst>
      <p:ext uri="{BB962C8B-B14F-4D97-AF65-F5344CB8AC3E}">
        <p14:creationId xmlns:p14="http://schemas.microsoft.com/office/powerpoint/2010/main" val="3087090747"/>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B57EF9B-1FDB-496C-88DF-F6A54D8A95AC}" type="slidenum">
              <a:rPr lang="en-US" altLang="en-US"/>
              <a:pPr/>
              <a:t>‹#›</a:t>
            </a:fld>
            <a:endParaRPr lang="en-US" altLang="en-US"/>
          </a:p>
        </p:txBody>
      </p:sp>
    </p:spTree>
    <p:extLst>
      <p:ext uri="{BB962C8B-B14F-4D97-AF65-F5344CB8AC3E}">
        <p14:creationId xmlns:p14="http://schemas.microsoft.com/office/powerpoint/2010/main" val="376962252"/>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3EA4BEB8-106C-42E7-ABB6-1CEF18022AFC}" type="slidenum">
              <a:rPr lang="en-US" altLang="en-US"/>
              <a:pPr/>
              <a:t>‹#›</a:t>
            </a:fld>
            <a:endParaRPr lang="en-US" altLang="en-US"/>
          </a:p>
        </p:txBody>
      </p:sp>
    </p:spTree>
    <p:extLst>
      <p:ext uri="{BB962C8B-B14F-4D97-AF65-F5344CB8AC3E}">
        <p14:creationId xmlns:p14="http://schemas.microsoft.com/office/powerpoint/2010/main" val="181362424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C8E58F4A-4D1C-4BA5-A4E5-10FC2CE1853D}" type="slidenum">
              <a:rPr lang="en-US" altLang="en-US"/>
              <a:pPr/>
              <a:t>‹#›</a:t>
            </a:fld>
            <a:endParaRPr lang="en-US" altLang="en-US"/>
          </a:p>
        </p:txBody>
      </p:sp>
    </p:spTree>
    <p:extLst>
      <p:ext uri="{BB962C8B-B14F-4D97-AF65-F5344CB8AC3E}">
        <p14:creationId xmlns:p14="http://schemas.microsoft.com/office/powerpoint/2010/main" val="4226727580"/>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43569447-236D-4DFB-8CA8-757A2D9773D0}" type="slidenum">
              <a:rPr lang="en-US" altLang="en-US"/>
              <a:pPr/>
              <a:t>‹#›</a:t>
            </a:fld>
            <a:endParaRPr lang="en-US" altLang="en-US"/>
          </a:p>
        </p:txBody>
      </p:sp>
    </p:spTree>
    <p:extLst>
      <p:ext uri="{BB962C8B-B14F-4D97-AF65-F5344CB8AC3E}">
        <p14:creationId xmlns:p14="http://schemas.microsoft.com/office/powerpoint/2010/main" val="664522742"/>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929112D-3DDA-412E-A7CF-F15677BC9848}" type="slidenum">
              <a:rPr lang="en-US" altLang="en-US"/>
              <a:pPr/>
              <a:t>‹#›</a:t>
            </a:fld>
            <a:endParaRPr lang="en-US" altLang="en-US"/>
          </a:p>
        </p:txBody>
      </p:sp>
    </p:spTree>
    <p:extLst>
      <p:ext uri="{BB962C8B-B14F-4D97-AF65-F5344CB8AC3E}">
        <p14:creationId xmlns:p14="http://schemas.microsoft.com/office/powerpoint/2010/main" val="1282044317"/>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74E33643-1CE3-453F-BFB1-9899130E8817}" type="slidenum">
              <a:rPr lang="en-US" altLang="en-US"/>
              <a:pPr/>
              <a:t>‹#›</a:t>
            </a:fld>
            <a:endParaRPr lang="en-US" altLang="en-US"/>
          </a:p>
        </p:txBody>
      </p:sp>
    </p:spTree>
    <p:extLst>
      <p:ext uri="{BB962C8B-B14F-4D97-AF65-F5344CB8AC3E}">
        <p14:creationId xmlns:p14="http://schemas.microsoft.com/office/powerpoint/2010/main" val="1104194589"/>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ctrTitle"/>
          </p:nvPr>
        </p:nvSpPr>
        <p:spPr>
          <a:xfrm>
            <a:off x="1279525" y="1600200"/>
            <a:ext cx="7085013" cy="1066800"/>
          </a:xfrm>
        </p:spPr>
        <p:txBody>
          <a:bodyPr/>
          <a:lstStyle>
            <a:lvl1pPr>
              <a:defRPr/>
            </a:lvl1pPr>
          </a:lstStyle>
          <a:p>
            <a:r>
              <a:rPr lang="en-US"/>
              <a:t>Click to edit Master title style</a:t>
            </a:r>
          </a:p>
        </p:txBody>
      </p:sp>
      <p:sp>
        <p:nvSpPr>
          <p:cNvPr id="159747"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A049295E-E216-4851-BF65-14A81A7264D6}" type="slidenum">
              <a:rPr lang="en-US" altLang="en-US"/>
              <a:pPr/>
              <a:t>‹#›</a:t>
            </a:fld>
            <a:endParaRPr lang="en-US" altLang="en-US"/>
          </a:p>
        </p:txBody>
      </p:sp>
    </p:spTree>
    <p:extLst>
      <p:ext uri="{BB962C8B-B14F-4D97-AF65-F5344CB8AC3E}">
        <p14:creationId xmlns:p14="http://schemas.microsoft.com/office/powerpoint/2010/main" val="3462110488"/>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F808243-2667-4B45-A399-6CB7A988E601}" type="slidenum">
              <a:rPr lang="en-US" altLang="en-US"/>
              <a:pPr/>
              <a:t>‹#›</a:t>
            </a:fld>
            <a:endParaRPr lang="en-US" altLang="en-US"/>
          </a:p>
        </p:txBody>
      </p:sp>
    </p:spTree>
    <p:extLst>
      <p:ext uri="{BB962C8B-B14F-4D97-AF65-F5344CB8AC3E}">
        <p14:creationId xmlns:p14="http://schemas.microsoft.com/office/powerpoint/2010/main" val="4218163586"/>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4B644EC-8909-4CE9-BE13-5A4C77BCA8E5}" type="slidenum">
              <a:rPr lang="en-US" altLang="en-US"/>
              <a:pPr/>
              <a:t>‹#›</a:t>
            </a:fld>
            <a:endParaRPr lang="en-US" altLang="en-US"/>
          </a:p>
        </p:txBody>
      </p:sp>
    </p:spTree>
    <p:extLst>
      <p:ext uri="{BB962C8B-B14F-4D97-AF65-F5344CB8AC3E}">
        <p14:creationId xmlns:p14="http://schemas.microsoft.com/office/powerpoint/2010/main" val="3565638882"/>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5EF22B36-FDF0-41F1-BF6B-35C03928E766}" type="slidenum">
              <a:rPr lang="en-US" altLang="en-US"/>
              <a:pPr/>
              <a:t>‹#›</a:t>
            </a:fld>
            <a:endParaRPr lang="en-US" altLang="en-US"/>
          </a:p>
        </p:txBody>
      </p:sp>
    </p:spTree>
    <p:extLst>
      <p:ext uri="{BB962C8B-B14F-4D97-AF65-F5344CB8AC3E}">
        <p14:creationId xmlns:p14="http://schemas.microsoft.com/office/powerpoint/2010/main" val="2180154544"/>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3D064D9C-E29D-4A6E-8473-335380F35EE4}" type="slidenum">
              <a:rPr lang="en-US" altLang="en-US"/>
              <a:pPr/>
              <a:t>‹#›</a:t>
            </a:fld>
            <a:endParaRPr lang="en-US" altLang="en-US"/>
          </a:p>
        </p:txBody>
      </p:sp>
    </p:spTree>
    <p:extLst>
      <p:ext uri="{BB962C8B-B14F-4D97-AF65-F5344CB8AC3E}">
        <p14:creationId xmlns:p14="http://schemas.microsoft.com/office/powerpoint/2010/main" val="2387440871"/>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9800C36C-C079-4B30-B712-E1631E9522EF}" type="slidenum">
              <a:rPr lang="en-US" altLang="en-US"/>
              <a:pPr/>
              <a:t>‹#›</a:t>
            </a:fld>
            <a:endParaRPr lang="en-US" altLang="en-US"/>
          </a:p>
        </p:txBody>
      </p:sp>
    </p:spTree>
    <p:extLst>
      <p:ext uri="{BB962C8B-B14F-4D97-AF65-F5344CB8AC3E}">
        <p14:creationId xmlns:p14="http://schemas.microsoft.com/office/powerpoint/2010/main" val="2940954306"/>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219B1C3-0E78-4D0E-AD79-FDA708D58484}" type="slidenum">
              <a:rPr lang="en-US" altLang="en-US"/>
              <a:pPr/>
              <a:t>‹#›</a:t>
            </a:fld>
            <a:endParaRPr lang="en-US" altLang="en-US"/>
          </a:p>
        </p:txBody>
      </p:sp>
    </p:spTree>
    <p:extLst>
      <p:ext uri="{BB962C8B-B14F-4D97-AF65-F5344CB8AC3E}">
        <p14:creationId xmlns:p14="http://schemas.microsoft.com/office/powerpoint/2010/main" val="344791162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DEB7CF5-D65F-4201-9641-21E1114A40B1}" type="slidenum">
              <a:rPr lang="en-US" altLang="en-US"/>
              <a:pPr/>
              <a:t>‹#›</a:t>
            </a:fld>
            <a:endParaRPr lang="en-US" altLang="en-US"/>
          </a:p>
        </p:txBody>
      </p:sp>
    </p:spTree>
    <p:extLst>
      <p:ext uri="{BB962C8B-B14F-4D97-AF65-F5344CB8AC3E}">
        <p14:creationId xmlns:p14="http://schemas.microsoft.com/office/powerpoint/2010/main" val="1346485780"/>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3673F2C-C082-4100-ABE3-89A165D91D00}" type="slidenum">
              <a:rPr lang="en-US" altLang="en-US"/>
              <a:pPr/>
              <a:t>‹#›</a:t>
            </a:fld>
            <a:endParaRPr lang="en-US" altLang="en-US"/>
          </a:p>
        </p:txBody>
      </p:sp>
    </p:spTree>
    <p:extLst>
      <p:ext uri="{BB962C8B-B14F-4D97-AF65-F5344CB8AC3E}">
        <p14:creationId xmlns:p14="http://schemas.microsoft.com/office/powerpoint/2010/main" val="4072909446"/>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CF3729CE-257C-4E42-ABC8-A54180470A27}" type="slidenum">
              <a:rPr lang="en-US" altLang="en-US"/>
              <a:pPr/>
              <a:t>‹#›</a:t>
            </a:fld>
            <a:endParaRPr lang="en-US" altLang="en-US"/>
          </a:p>
        </p:txBody>
      </p:sp>
    </p:spTree>
    <p:extLst>
      <p:ext uri="{BB962C8B-B14F-4D97-AF65-F5344CB8AC3E}">
        <p14:creationId xmlns:p14="http://schemas.microsoft.com/office/powerpoint/2010/main" val="268650986"/>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39B6218-9F26-4956-A1F1-60BA7FC2559B}" type="slidenum">
              <a:rPr lang="en-US" altLang="en-US"/>
              <a:pPr/>
              <a:t>‹#›</a:t>
            </a:fld>
            <a:endParaRPr lang="en-US" altLang="en-US"/>
          </a:p>
        </p:txBody>
      </p:sp>
    </p:spTree>
    <p:extLst>
      <p:ext uri="{BB962C8B-B14F-4D97-AF65-F5344CB8AC3E}">
        <p14:creationId xmlns:p14="http://schemas.microsoft.com/office/powerpoint/2010/main" val="1133087743"/>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685800"/>
            <a:ext cx="1771650" cy="5440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685800"/>
            <a:ext cx="5162550" cy="5440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C511E5A-024D-4C18-A08F-B92DF5281D0B}" type="slidenum">
              <a:rPr lang="en-US" altLang="en-US"/>
              <a:pPr/>
              <a:t>‹#›</a:t>
            </a:fld>
            <a:endParaRPr lang="en-US" altLang="en-US"/>
          </a:p>
        </p:txBody>
      </p:sp>
    </p:spTree>
    <p:extLst>
      <p:ext uri="{BB962C8B-B14F-4D97-AF65-F5344CB8AC3E}">
        <p14:creationId xmlns:p14="http://schemas.microsoft.com/office/powerpoint/2010/main" val="817268992"/>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ctrTitle"/>
          </p:nvPr>
        </p:nvSpPr>
        <p:spPr>
          <a:xfrm>
            <a:off x="1279525" y="1600200"/>
            <a:ext cx="7085013" cy="1066800"/>
          </a:xfrm>
        </p:spPr>
        <p:txBody>
          <a:bodyPr/>
          <a:lstStyle>
            <a:lvl1pPr>
              <a:defRPr/>
            </a:lvl1pPr>
          </a:lstStyle>
          <a:p>
            <a:r>
              <a:rPr lang="en-US"/>
              <a:t>Click to edit Master title style</a:t>
            </a:r>
          </a:p>
        </p:txBody>
      </p:sp>
      <p:sp>
        <p:nvSpPr>
          <p:cNvPr id="159747"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4E04D756-7227-4D70-A715-EDE638B66B6A}" type="slidenum">
              <a:rPr lang="en-US" altLang="en-US"/>
              <a:pPr/>
              <a:t>‹#›</a:t>
            </a:fld>
            <a:endParaRPr lang="en-US" altLang="en-US"/>
          </a:p>
        </p:txBody>
      </p:sp>
    </p:spTree>
    <p:extLst>
      <p:ext uri="{BB962C8B-B14F-4D97-AF65-F5344CB8AC3E}">
        <p14:creationId xmlns:p14="http://schemas.microsoft.com/office/powerpoint/2010/main" val="3937756890"/>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4681A99-0B80-451F-94FB-26057909FAD9}" type="slidenum">
              <a:rPr lang="en-US" altLang="en-US"/>
              <a:pPr/>
              <a:t>‹#›</a:t>
            </a:fld>
            <a:endParaRPr lang="en-US" altLang="en-US"/>
          </a:p>
        </p:txBody>
      </p:sp>
    </p:spTree>
    <p:extLst>
      <p:ext uri="{BB962C8B-B14F-4D97-AF65-F5344CB8AC3E}">
        <p14:creationId xmlns:p14="http://schemas.microsoft.com/office/powerpoint/2010/main" val="2202384344"/>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EF18BDD-FAD4-4114-AC69-A4FE63EBDA42}" type="slidenum">
              <a:rPr lang="en-US" altLang="en-US"/>
              <a:pPr/>
              <a:t>‹#›</a:t>
            </a:fld>
            <a:endParaRPr lang="en-US" altLang="en-US"/>
          </a:p>
        </p:txBody>
      </p:sp>
    </p:spTree>
    <p:extLst>
      <p:ext uri="{BB962C8B-B14F-4D97-AF65-F5344CB8AC3E}">
        <p14:creationId xmlns:p14="http://schemas.microsoft.com/office/powerpoint/2010/main" val="1989923533"/>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5" y="1600200"/>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4ECDE7C-A704-467F-BE9C-953AC8307E8D}" type="slidenum">
              <a:rPr lang="en-US" altLang="en-US"/>
              <a:pPr/>
              <a:t>‹#›</a:t>
            </a:fld>
            <a:endParaRPr lang="en-US" altLang="en-US"/>
          </a:p>
        </p:txBody>
      </p:sp>
    </p:spTree>
    <p:extLst>
      <p:ext uri="{BB962C8B-B14F-4D97-AF65-F5344CB8AC3E}">
        <p14:creationId xmlns:p14="http://schemas.microsoft.com/office/powerpoint/2010/main" val="2885360073"/>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DBEBB294-044A-46FA-8BFB-EFF658941189}" type="slidenum">
              <a:rPr lang="en-US" altLang="en-US"/>
              <a:pPr/>
              <a:t>‹#›</a:t>
            </a:fld>
            <a:endParaRPr lang="en-US" altLang="en-US"/>
          </a:p>
        </p:txBody>
      </p:sp>
    </p:spTree>
    <p:extLst>
      <p:ext uri="{BB962C8B-B14F-4D97-AF65-F5344CB8AC3E}">
        <p14:creationId xmlns:p14="http://schemas.microsoft.com/office/powerpoint/2010/main" val="366133771"/>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DC270C24-1F9E-4DEE-99DE-1B8778F765EB}" type="slidenum">
              <a:rPr lang="en-US" altLang="en-US"/>
              <a:pPr/>
              <a:t>‹#›</a:t>
            </a:fld>
            <a:endParaRPr lang="en-US" altLang="en-US"/>
          </a:p>
        </p:txBody>
      </p:sp>
    </p:spTree>
    <p:extLst>
      <p:ext uri="{BB962C8B-B14F-4D97-AF65-F5344CB8AC3E}">
        <p14:creationId xmlns:p14="http://schemas.microsoft.com/office/powerpoint/2010/main" val="326056955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BCA4170F-A295-440F-B624-25918DFF9D64}" type="slidenum">
              <a:rPr lang="en-US" altLang="en-US"/>
              <a:pPr/>
              <a:t>‹#›</a:t>
            </a:fld>
            <a:endParaRPr lang="en-US" altLang="en-US"/>
          </a:p>
        </p:txBody>
      </p:sp>
    </p:spTree>
    <p:extLst>
      <p:ext uri="{BB962C8B-B14F-4D97-AF65-F5344CB8AC3E}">
        <p14:creationId xmlns:p14="http://schemas.microsoft.com/office/powerpoint/2010/main" val="941402407"/>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61A9E4FC-5932-4E28-9902-858EEEAE3742}" type="slidenum">
              <a:rPr lang="en-US" altLang="en-US"/>
              <a:pPr/>
              <a:t>‹#›</a:t>
            </a:fld>
            <a:endParaRPr lang="en-US" altLang="en-US"/>
          </a:p>
        </p:txBody>
      </p:sp>
    </p:spTree>
    <p:extLst>
      <p:ext uri="{BB962C8B-B14F-4D97-AF65-F5344CB8AC3E}">
        <p14:creationId xmlns:p14="http://schemas.microsoft.com/office/powerpoint/2010/main" val="1524395244"/>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DA97455-BBE2-4881-BD32-102721BDF5D3}" type="slidenum">
              <a:rPr lang="en-US" altLang="en-US"/>
              <a:pPr/>
              <a:t>‹#›</a:t>
            </a:fld>
            <a:endParaRPr lang="en-US" altLang="en-US"/>
          </a:p>
        </p:txBody>
      </p:sp>
    </p:spTree>
    <p:extLst>
      <p:ext uri="{BB962C8B-B14F-4D97-AF65-F5344CB8AC3E}">
        <p14:creationId xmlns:p14="http://schemas.microsoft.com/office/powerpoint/2010/main" val="185009633"/>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3A4BECA-7723-4D18-97F3-A32DAD2DCAB8}" type="slidenum">
              <a:rPr lang="en-US" altLang="en-US"/>
              <a:pPr/>
              <a:t>‹#›</a:t>
            </a:fld>
            <a:endParaRPr lang="en-US" altLang="en-US"/>
          </a:p>
        </p:txBody>
      </p:sp>
    </p:spTree>
    <p:extLst>
      <p:ext uri="{BB962C8B-B14F-4D97-AF65-F5344CB8AC3E}">
        <p14:creationId xmlns:p14="http://schemas.microsoft.com/office/powerpoint/2010/main" val="1092985063"/>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3629769-F0EA-4876-86FD-762B13987C9F}" type="slidenum">
              <a:rPr lang="en-US" altLang="en-US"/>
              <a:pPr/>
              <a:t>‹#›</a:t>
            </a:fld>
            <a:endParaRPr lang="en-US" altLang="en-US"/>
          </a:p>
        </p:txBody>
      </p:sp>
    </p:spTree>
    <p:extLst>
      <p:ext uri="{BB962C8B-B14F-4D97-AF65-F5344CB8AC3E}">
        <p14:creationId xmlns:p14="http://schemas.microsoft.com/office/powerpoint/2010/main" val="3045910468"/>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685800"/>
            <a:ext cx="1771650" cy="5440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685800"/>
            <a:ext cx="5162550" cy="5440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2D7A91B-C9C6-4A32-95D0-7A83726A470E}" type="slidenum">
              <a:rPr lang="en-US" altLang="en-US"/>
              <a:pPr/>
              <a:t>‹#›</a:t>
            </a:fld>
            <a:endParaRPr lang="en-US" altLang="en-US"/>
          </a:p>
        </p:txBody>
      </p:sp>
    </p:spTree>
    <p:extLst>
      <p:ext uri="{BB962C8B-B14F-4D97-AF65-F5344CB8AC3E}">
        <p14:creationId xmlns:p14="http://schemas.microsoft.com/office/powerpoint/2010/main" val="4231241851"/>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84A576A-DB77-4848-AC99-0D8501DBE1B6}" type="slidenum">
              <a:rPr lang="en-US" altLang="en-US"/>
              <a:pPr/>
              <a:t>‹#›</a:t>
            </a:fld>
            <a:endParaRPr lang="en-US" altLang="en-US"/>
          </a:p>
        </p:txBody>
      </p:sp>
    </p:spTree>
    <p:extLst>
      <p:ext uri="{BB962C8B-B14F-4D97-AF65-F5344CB8AC3E}">
        <p14:creationId xmlns:p14="http://schemas.microsoft.com/office/powerpoint/2010/main" val="4278884459"/>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78F6DC0-05D2-433A-9566-6E4B038EAD7E}" type="slidenum">
              <a:rPr lang="en-US" altLang="en-US"/>
              <a:pPr/>
              <a:t>‹#›</a:t>
            </a:fld>
            <a:endParaRPr lang="en-US" altLang="en-US"/>
          </a:p>
        </p:txBody>
      </p:sp>
    </p:spTree>
    <p:extLst>
      <p:ext uri="{BB962C8B-B14F-4D97-AF65-F5344CB8AC3E}">
        <p14:creationId xmlns:p14="http://schemas.microsoft.com/office/powerpoint/2010/main" val="3789769602"/>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8D12B43-7CAA-4323-84EA-CC6CEB9F52F7}" type="slidenum">
              <a:rPr lang="en-US" altLang="en-US"/>
              <a:pPr/>
              <a:t>‹#›</a:t>
            </a:fld>
            <a:endParaRPr lang="en-US" altLang="en-US"/>
          </a:p>
        </p:txBody>
      </p:sp>
    </p:spTree>
    <p:extLst>
      <p:ext uri="{BB962C8B-B14F-4D97-AF65-F5344CB8AC3E}">
        <p14:creationId xmlns:p14="http://schemas.microsoft.com/office/powerpoint/2010/main" val="227741068"/>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7F77BE4-9AAC-483C-B18E-7D8AC486F97C}" type="slidenum">
              <a:rPr lang="en-US" altLang="en-US"/>
              <a:pPr/>
              <a:t>‹#›</a:t>
            </a:fld>
            <a:endParaRPr lang="en-US" altLang="en-US"/>
          </a:p>
        </p:txBody>
      </p:sp>
    </p:spTree>
    <p:extLst>
      <p:ext uri="{BB962C8B-B14F-4D97-AF65-F5344CB8AC3E}">
        <p14:creationId xmlns:p14="http://schemas.microsoft.com/office/powerpoint/2010/main" val="3890353936"/>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E437B6BE-9923-4DD1-944A-75283EDDA82A}" type="slidenum">
              <a:rPr lang="en-US" altLang="en-US"/>
              <a:pPr/>
              <a:t>‹#›</a:t>
            </a:fld>
            <a:endParaRPr lang="en-US" altLang="en-US"/>
          </a:p>
        </p:txBody>
      </p:sp>
    </p:spTree>
    <p:extLst>
      <p:ext uri="{BB962C8B-B14F-4D97-AF65-F5344CB8AC3E}">
        <p14:creationId xmlns:p14="http://schemas.microsoft.com/office/powerpoint/2010/main" val="411213332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image" Target="../media/image1.png"/><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10.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image" Target="../media/image1.png"/><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theme" Target="../theme/theme11.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image" Target="../media/image1.png"/><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theme" Target="../theme/theme12.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1.png"/><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image" Target="../media/image1.png"/><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8.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theme" Target="../theme/theme9.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0"/>
            <a:ext cx="7086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1279525" y="1600200"/>
            <a:ext cx="5257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0052" name="Rectangle 4"/>
          <p:cNvSpPr>
            <a:spLocks noGrp="1" noChangeArrowheads="1"/>
          </p:cNvSpPr>
          <p:nvPr>
            <p:ph type="dt" sz="half" idx="2"/>
          </p:nvPr>
        </p:nvSpPr>
        <p:spPr bwMode="auto">
          <a:xfrm>
            <a:off x="457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pPr>
              <a:defRPr/>
            </a:pPr>
            <a:endParaRPr lang="en-US"/>
          </a:p>
        </p:txBody>
      </p:sp>
      <p:sp>
        <p:nvSpPr>
          <p:cNvPr id="130053" name="Rectangle 5"/>
          <p:cNvSpPr>
            <a:spLocks noGrp="1" noChangeArrowheads="1"/>
          </p:cNvSpPr>
          <p:nvPr>
            <p:ph type="ftr" sz="quarter" idx="3"/>
          </p:nvPr>
        </p:nvSpPr>
        <p:spPr bwMode="auto">
          <a:xfrm>
            <a:off x="3124200" y="6429375"/>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pPr>
              <a:defRPr/>
            </a:pPr>
            <a:endParaRPr lang="en-US"/>
          </a:p>
        </p:txBody>
      </p:sp>
      <p:sp>
        <p:nvSpPr>
          <p:cNvPr id="130054" name="Rectangle 6"/>
          <p:cNvSpPr>
            <a:spLocks noGrp="1" noChangeArrowheads="1"/>
          </p:cNvSpPr>
          <p:nvPr>
            <p:ph type="sldNum" sz="quarter" idx="4"/>
          </p:nvPr>
        </p:nvSpPr>
        <p:spPr bwMode="auto">
          <a:xfrm>
            <a:off x="6553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entury Gothic" panose="020B0502020202020204" pitchFamily="34" charset="0"/>
              </a:defRPr>
            </a:lvl1pPr>
          </a:lstStyle>
          <a:p>
            <a:fld id="{237733A6-2451-4654-B81B-F6886D0D6D9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66" r:id="rId1"/>
    <p:sldLayoutId id="2147484133" r:id="rId2"/>
    <p:sldLayoutId id="2147484134" r:id="rId3"/>
    <p:sldLayoutId id="2147484135" r:id="rId4"/>
    <p:sldLayoutId id="2147484136" r:id="rId5"/>
    <p:sldLayoutId id="2147484137" r:id="rId6"/>
    <p:sldLayoutId id="2147484138" r:id="rId7"/>
    <p:sldLayoutId id="2147484139" r:id="rId8"/>
    <p:sldLayoutId id="2147484140" r:id="rId9"/>
    <p:sldLayoutId id="2147484141" r:id="rId10"/>
    <p:sldLayoutId id="2147484142" r:id="rId11"/>
  </p:sldLayoutIdLst>
  <p:transition/>
  <p:timing>
    <p:tnLst>
      <p:par>
        <p:cTn id="1" dur="indefinite" restart="never" nodeType="tmRoot"/>
      </p:par>
    </p:tnLst>
  </p:timing>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Century Gothic" pitchFamily="34" charset="0"/>
        </a:defRPr>
      </a:lvl2pPr>
      <a:lvl3pPr algn="l" rtl="0" eaLnBrk="0" fontAlgn="base" hangingPunct="0">
        <a:spcBef>
          <a:spcPct val="0"/>
        </a:spcBef>
        <a:spcAft>
          <a:spcPct val="0"/>
        </a:spcAft>
        <a:defRPr sz="3600">
          <a:solidFill>
            <a:schemeClr val="tx2"/>
          </a:solidFill>
          <a:latin typeface="Century Gothic" pitchFamily="34" charset="0"/>
        </a:defRPr>
      </a:lvl3pPr>
      <a:lvl4pPr algn="l" rtl="0" eaLnBrk="0" fontAlgn="base" hangingPunct="0">
        <a:spcBef>
          <a:spcPct val="0"/>
        </a:spcBef>
        <a:spcAft>
          <a:spcPct val="0"/>
        </a:spcAft>
        <a:defRPr sz="3600">
          <a:solidFill>
            <a:schemeClr val="tx2"/>
          </a:solidFill>
          <a:latin typeface="Century Gothic" pitchFamily="34" charset="0"/>
        </a:defRPr>
      </a:lvl4pPr>
      <a:lvl5pPr algn="l" rtl="0" eaLnBrk="0" fontAlgn="base" hangingPunct="0">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1279525" y="685800"/>
            <a:ext cx="7086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43" name="Rectangle 3"/>
          <p:cNvSpPr>
            <a:spLocks noGrp="1" noChangeArrowheads="1"/>
          </p:cNvSpPr>
          <p:nvPr>
            <p:ph type="body" idx="1"/>
          </p:nvPr>
        </p:nvSpPr>
        <p:spPr bwMode="auto">
          <a:xfrm>
            <a:off x="1279525" y="1600200"/>
            <a:ext cx="5257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58724" name="Rectangle 4"/>
          <p:cNvSpPr>
            <a:spLocks noGrp="1" noChangeArrowheads="1"/>
          </p:cNvSpPr>
          <p:nvPr>
            <p:ph type="dt" sz="half" idx="2"/>
          </p:nvPr>
        </p:nvSpPr>
        <p:spPr bwMode="auto">
          <a:xfrm>
            <a:off x="457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rgbClr val="000000"/>
                </a:solidFill>
                <a:latin typeface="+mn-lt"/>
              </a:defRPr>
            </a:lvl1pPr>
          </a:lstStyle>
          <a:p>
            <a:pPr>
              <a:defRPr/>
            </a:pPr>
            <a:endParaRPr lang="en-US"/>
          </a:p>
        </p:txBody>
      </p:sp>
      <p:sp>
        <p:nvSpPr>
          <p:cNvPr id="158725" name="Rectangle 5"/>
          <p:cNvSpPr>
            <a:spLocks noGrp="1" noChangeArrowheads="1"/>
          </p:cNvSpPr>
          <p:nvPr>
            <p:ph type="ftr" sz="quarter" idx="3"/>
          </p:nvPr>
        </p:nvSpPr>
        <p:spPr bwMode="auto">
          <a:xfrm>
            <a:off x="3124200" y="6429375"/>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b="0">
                <a:solidFill>
                  <a:srgbClr val="000000"/>
                </a:solidFill>
                <a:latin typeface="+mn-lt"/>
              </a:defRPr>
            </a:lvl1pPr>
          </a:lstStyle>
          <a:p>
            <a:pPr>
              <a:defRPr/>
            </a:pPr>
            <a:endParaRPr lang="en-US"/>
          </a:p>
        </p:txBody>
      </p:sp>
      <p:sp>
        <p:nvSpPr>
          <p:cNvPr id="158726" name="Rectangle 6"/>
          <p:cNvSpPr>
            <a:spLocks noGrp="1" noChangeArrowheads="1"/>
          </p:cNvSpPr>
          <p:nvPr>
            <p:ph type="sldNum" sz="quarter" idx="4"/>
          </p:nvPr>
        </p:nvSpPr>
        <p:spPr bwMode="auto">
          <a:xfrm>
            <a:off x="6553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00"/>
                </a:solidFill>
                <a:latin typeface="Century Gothic" panose="020B0502020202020204" pitchFamily="34" charset="0"/>
              </a:defRPr>
            </a:lvl1pPr>
          </a:lstStyle>
          <a:p>
            <a:fld id="{DEBA4D26-9D63-4700-A445-EE6E3E739D6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69"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Lst>
  <p:transition/>
  <p:timing>
    <p:tnLst>
      <p:par>
        <p:cTn id="1" dur="indefinite" restart="never" nodeType="tmRoot"/>
      </p:par>
    </p:tnLst>
  </p:timing>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Century Gothic" pitchFamily="34" charset="0"/>
        </a:defRPr>
      </a:lvl2pPr>
      <a:lvl3pPr algn="l" rtl="0" eaLnBrk="0" fontAlgn="base" hangingPunct="0">
        <a:spcBef>
          <a:spcPct val="0"/>
        </a:spcBef>
        <a:spcAft>
          <a:spcPct val="0"/>
        </a:spcAft>
        <a:defRPr sz="3600">
          <a:solidFill>
            <a:schemeClr val="tx2"/>
          </a:solidFill>
          <a:latin typeface="Century Gothic" pitchFamily="34" charset="0"/>
        </a:defRPr>
      </a:lvl3pPr>
      <a:lvl4pPr algn="l" rtl="0" eaLnBrk="0" fontAlgn="base" hangingPunct="0">
        <a:spcBef>
          <a:spcPct val="0"/>
        </a:spcBef>
        <a:spcAft>
          <a:spcPct val="0"/>
        </a:spcAft>
        <a:defRPr sz="3600">
          <a:solidFill>
            <a:schemeClr val="tx2"/>
          </a:solidFill>
          <a:latin typeface="Century Gothic" pitchFamily="34" charset="0"/>
        </a:defRPr>
      </a:lvl4pPr>
      <a:lvl5pPr algn="l" rtl="0" eaLnBrk="0" fontAlgn="base" hangingPunct="0">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1279525" y="685800"/>
            <a:ext cx="7086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1267" name="Rectangle 3"/>
          <p:cNvSpPr>
            <a:spLocks noGrp="1" noChangeArrowheads="1"/>
          </p:cNvSpPr>
          <p:nvPr>
            <p:ph type="body" idx="1"/>
          </p:nvPr>
        </p:nvSpPr>
        <p:spPr bwMode="auto">
          <a:xfrm>
            <a:off x="1279525" y="1600200"/>
            <a:ext cx="5257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58724" name="Rectangle 4"/>
          <p:cNvSpPr>
            <a:spLocks noGrp="1" noChangeArrowheads="1"/>
          </p:cNvSpPr>
          <p:nvPr>
            <p:ph type="dt" sz="half" idx="2"/>
          </p:nvPr>
        </p:nvSpPr>
        <p:spPr bwMode="auto">
          <a:xfrm>
            <a:off x="457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rgbClr val="000000"/>
                </a:solidFill>
                <a:latin typeface="+mn-lt"/>
              </a:defRPr>
            </a:lvl1pPr>
          </a:lstStyle>
          <a:p>
            <a:pPr>
              <a:defRPr/>
            </a:pPr>
            <a:endParaRPr lang="en-US"/>
          </a:p>
        </p:txBody>
      </p:sp>
      <p:sp>
        <p:nvSpPr>
          <p:cNvPr id="158725" name="Rectangle 5"/>
          <p:cNvSpPr>
            <a:spLocks noGrp="1" noChangeArrowheads="1"/>
          </p:cNvSpPr>
          <p:nvPr>
            <p:ph type="ftr" sz="quarter" idx="3"/>
          </p:nvPr>
        </p:nvSpPr>
        <p:spPr bwMode="auto">
          <a:xfrm>
            <a:off x="3124200" y="6429375"/>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b="0">
                <a:solidFill>
                  <a:srgbClr val="000000"/>
                </a:solidFill>
                <a:latin typeface="+mn-lt"/>
              </a:defRPr>
            </a:lvl1pPr>
          </a:lstStyle>
          <a:p>
            <a:pPr>
              <a:defRPr/>
            </a:pPr>
            <a:endParaRPr lang="en-US"/>
          </a:p>
        </p:txBody>
      </p:sp>
      <p:sp>
        <p:nvSpPr>
          <p:cNvPr id="158726" name="Rectangle 6"/>
          <p:cNvSpPr>
            <a:spLocks noGrp="1" noChangeArrowheads="1"/>
          </p:cNvSpPr>
          <p:nvPr>
            <p:ph type="sldNum" sz="quarter" idx="4"/>
          </p:nvPr>
        </p:nvSpPr>
        <p:spPr bwMode="auto">
          <a:xfrm>
            <a:off x="6553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00"/>
                </a:solidFill>
                <a:latin typeface="Century Gothic" panose="020B0502020202020204" pitchFamily="34" charset="0"/>
              </a:defRPr>
            </a:lvl1pPr>
          </a:lstStyle>
          <a:p>
            <a:fld id="{C6BF5D4E-28B9-4C08-99D8-935BB560D26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70" r:id="rId1"/>
    <p:sldLayoutId id="2147484246" r:id="rId2"/>
    <p:sldLayoutId id="2147484247" r:id="rId3"/>
    <p:sldLayoutId id="2147484248" r:id="rId4"/>
    <p:sldLayoutId id="2147484249" r:id="rId5"/>
    <p:sldLayoutId id="2147484250" r:id="rId6"/>
    <p:sldLayoutId id="2147484251" r:id="rId7"/>
    <p:sldLayoutId id="2147484252" r:id="rId8"/>
    <p:sldLayoutId id="2147484253" r:id="rId9"/>
    <p:sldLayoutId id="2147484254" r:id="rId10"/>
    <p:sldLayoutId id="2147484255" r:id="rId11"/>
  </p:sldLayoutIdLst>
  <p:transition/>
  <p:timing>
    <p:tnLst>
      <p:par>
        <p:cTn id="1" dur="indefinite" restart="never" nodeType="tmRoot"/>
      </p:par>
    </p:tnLst>
  </p:timing>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Century Gothic" pitchFamily="34" charset="0"/>
        </a:defRPr>
      </a:lvl2pPr>
      <a:lvl3pPr algn="l" rtl="0" eaLnBrk="0" fontAlgn="base" hangingPunct="0">
        <a:spcBef>
          <a:spcPct val="0"/>
        </a:spcBef>
        <a:spcAft>
          <a:spcPct val="0"/>
        </a:spcAft>
        <a:defRPr sz="3600">
          <a:solidFill>
            <a:schemeClr val="tx2"/>
          </a:solidFill>
          <a:latin typeface="Century Gothic" pitchFamily="34" charset="0"/>
        </a:defRPr>
      </a:lvl3pPr>
      <a:lvl4pPr algn="l" rtl="0" eaLnBrk="0" fontAlgn="base" hangingPunct="0">
        <a:spcBef>
          <a:spcPct val="0"/>
        </a:spcBef>
        <a:spcAft>
          <a:spcPct val="0"/>
        </a:spcAft>
        <a:defRPr sz="3600">
          <a:solidFill>
            <a:schemeClr val="tx2"/>
          </a:solidFill>
          <a:latin typeface="Century Gothic" pitchFamily="34" charset="0"/>
        </a:defRPr>
      </a:lvl4pPr>
      <a:lvl5pPr algn="l" rtl="0" eaLnBrk="0" fontAlgn="base" hangingPunct="0">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1279525" y="685800"/>
            <a:ext cx="7086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2291" name="Rectangle 3"/>
          <p:cNvSpPr>
            <a:spLocks noGrp="1" noChangeArrowheads="1"/>
          </p:cNvSpPr>
          <p:nvPr>
            <p:ph type="body" idx="1"/>
          </p:nvPr>
        </p:nvSpPr>
        <p:spPr bwMode="auto">
          <a:xfrm>
            <a:off x="1279525" y="1600200"/>
            <a:ext cx="5257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58724" name="Rectangle 4"/>
          <p:cNvSpPr>
            <a:spLocks noGrp="1" noChangeArrowheads="1"/>
          </p:cNvSpPr>
          <p:nvPr>
            <p:ph type="dt" sz="half" idx="2"/>
          </p:nvPr>
        </p:nvSpPr>
        <p:spPr bwMode="auto">
          <a:xfrm>
            <a:off x="457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rgbClr val="000000"/>
                </a:solidFill>
                <a:latin typeface="+mn-lt"/>
              </a:defRPr>
            </a:lvl1pPr>
          </a:lstStyle>
          <a:p>
            <a:pPr>
              <a:defRPr/>
            </a:pPr>
            <a:endParaRPr lang="en-US"/>
          </a:p>
        </p:txBody>
      </p:sp>
      <p:sp>
        <p:nvSpPr>
          <p:cNvPr id="158725" name="Rectangle 5"/>
          <p:cNvSpPr>
            <a:spLocks noGrp="1" noChangeArrowheads="1"/>
          </p:cNvSpPr>
          <p:nvPr>
            <p:ph type="ftr" sz="quarter" idx="3"/>
          </p:nvPr>
        </p:nvSpPr>
        <p:spPr bwMode="auto">
          <a:xfrm>
            <a:off x="3124200" y="6429375"/>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b="0">
                <a:solidFill>
                  <a:srgbClr val="000000"/>
                </a:solidFill>
                <a:latin typeface="+mn-lt"/>
              </a:defRPr>
            </a:lvl1pPr>
          </a:lstStyle>
          <a:p>
            <a:pPr>
              <a:defRPr/>
            </a:pPr>
            <a:endParaRPr lang="en-US"/>
          </a:p>
        </p:txBody>
      </p:sp>
      <p:sp>
        <p:nvSpPr>
          <p:cNvPr id="158726" name="Rectangle 6"/>
          <p:cNvSpPr>
            <a:spLocks noGrp="1" noChangeArrowheads="1"/>
          </p:cNvSpPr>
          <p:nvPr>
            <p:ph type="sldNum" sz="quarter" idx="4"/>
          </p:nvPr>
        </p:nvSpPr>
        <p:spPr bwMode="auto">
          <a:xfrm>
            <a:off x="6553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00"/>
                </a:solidFill>
                <a:latin typeface="Century Gothic" panose="020B0502020202020204" pitchFamily="34" charset="0"/>
              </a:defRPr>
            </a:lvl1pPr>
          </a:lstStyle>
          <a:p>
            <a:fld id="{9828C2F9-016C-4690-A328-2CFB5D80021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71"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transition/>
  <p:timing>
    <p:tnLst>
      <p:par>
        <p:cTn id="1" dur="indefinite" restart="never" nodeType="tmRoot"/>
      </p:par>
    </p:tnLst>
  </p:timing>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Century Gothic" pitchFamily="34" charset="0"/>
        </a:defRPr>
      </a:lvl2pPr>
      <a:lvl3pPr algn="l" rtl="0" eaLnBrk="0" fontAlgn="base" hangingPunct="0">
        <a:spcBef>
          <a:spcPct val="0"/>
        </a:spcBef>
        <a:spcAft>
          <a:spcPct val="0"/>
        </a:spcAft>
        <a:defRPr sz="3600">
          <a:solidFill>
            <a:schemeClr val="tx2"/>
          </a:solidFill>
          <a:latin typeface="Century Gothic" pitchFamily="34" charset="0"/>
        </a:defRPr>
      </a:lvl3pPr>
      <a:lvl4pPr algn="l" rtl="0" eaLnBrk="0" fontAlgn="base" hangingPunct="0">
        <a:spcBef>
          <a:spcPct val="0"/>
        </a:spcBef>
        <a:spcAft>
          <a:spcPct val="0"/>
        </a:spcAft>
        <a:defRPr sz="3600">
          <a:solidFill>
            <a:schemeClr val="tx2"/>
          </a:solidFill>
          <a:latin typeface="Century Gothic" pitchFamily="34" charset="0"/>
        </a:defRPr>
      </a:lvl4pPr>
      <a:lvl5pPr algn="l" rtl="0" eaLnBrk="0" fontAlgn="base" hangingPunct="0">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4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34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34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fld id="{554B0987-C85B-43EA-A41C-FC05112EE67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6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atin typeface="+mn-lt"/>
              </a:defRPr>
            </a:lvl1pPr>
          </a:lstStyle>
          <a:p>
            <a:pPr>
              <a:defRPr/>
            </a:pPr>
            <a:endParaRPr lang="en-US"/>
          </a:p>
        </p:txBody>
      </p:sp>
      <p:sp>
        <p:nvSpPr>
          <p:cNvPr id="460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atin typeface="+mn-lt"/>
              </a:defRPr>
            </a:lvl1pPr>
          </a:lstStyle>
          <a:p>
            <a:pPr>
              <a:defRPr/>
            </a:pPr>
            <a:endParaRPr lang="en-US"/>
          </a:p>
        </p:txBody>
      </p:sp>
      <p:sp>
        <p:nvSpPr>
          <p:cNvPr id="46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fld id="{67ABE599-130E-45F9-BC8A-2809BD1617E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 id="2147484167" r:id="rId12"/>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6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460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46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anose="020B0604020202020204" pitchFamily="34" charset="0"/>
              </a:defRPr>
            </a:lvl1pPr>
          </a:lstStyle>
          <a:p>
            <a:fld id="{41FF9BBA-EB81-4CE3-876A-5881860AB00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 id="2147484179" r:id="rId12"/>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6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460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46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anose="020B0604020202020204" pitchFamily="34" charset="0"/>
              </a:defRPr>
            </a:lvl1pPr>
          </a:lstStyle>
          <a:p>
            <a:fld id="{5E813FBC-E2CC-49C1-AF8A-CD1A013A1B4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80" r:id="rId1"/>
    <p:sldLayoutId id="2147484181" r:id="rId2"/>
    <p:sldLayoutId id="2147484182" r:id="rId3"/>
    <p:sldLayoutId id="2147484183" r:id="rId4"/>
    <p:sldLayoutId id="2147484184" r:id="rId5"/>
    <p:sldLayoutId id="2147484185" r:id="rId6"/>
    <p:sldLayoutId id="2147484186" r:id="rId7"/>
    <p:sldLayoutId id="2147484187" r:id="rId8"/>
    <p:sldLayoutId id="2147484188" r:id="rId9"/>
    <p:sldLayoutId id="2147484189" r:id="rId10"/>
    <p:sldLayoutId id="2147484190" r:id="rId11"/>
    <p:sldLayoutId id="2147484191" r:id="rId12"/>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6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460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46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anose="020B0604020202020204" pitchFamily="34" charset="0"/>
              </a:defRPr>
            </a:lvl1pPr>
          </a:lstStyle>
          <a:p>
            <a:fld id="{CECEC23B-6CA4-47BB-85CE-3E98BDF4D89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 id="2147484203" r:id="rId12"/>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1279525" y="685800"/>
            <a:ext cx="7086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71" name="Rectangle 3"/>
          <p:cNvSpPr>
            <a:spLocks noGrp="1" noChangeArrowheads="1"/>
          </p:cNvSpPr>
          <p:nvPr>
            <p:ph type="body" idx="1"/>
          </p:nvPr>
        </p:nvSpPr>
        <p:spPr bwMode="auto">
          <a:xfrm>
            <a:off x="1279525" y="1600200"/>
            <a:ext cx="5257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58724" name="Rectangle 4"/>
          <p:cNvSpPr>
            <a:spLocks noGrp="1" noChangeArrowheads="1"/>
          </p:cNvSpPr>
          <p:nvPr>
            <p:ph type="dt" sz="half" idx="2"/>
          </p:nvPr>
        </p:nvSpPr>
        <p:spPr bwMode="auto">
          <a:xfrm>
            <a:off x="457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rgbClr val="000000"/>
                </a:solidFill>
                <a:latin typeface="+mn-lt"/>
              </a:defRPr>
            </a:lvl1pPr>
          </a:lstStyle>
          <a:p>
            <a:pPr>
              <a:defRPr/>
            </a:pPr>
            <a:endParaRPr lang="en-US"/>
          </a:p>
        </p:txBody>
      </p:sp>
      <p:sp>
        <p:nvSpPr>
          <p:cNvPr id="158725" name="Rectangle 5"/>
          <p:cNvSpPr>
            <a:spLocks noGrp="1" noChangeArrowheads="1"/>
          </p:cNvSpPr>
          <p:nvPr>
            <p:ph type="ftr" sz="quarter" idx="3"/>
          </p:nvPr>
        </p:nvSpPr>
        <p:spPr bwMode="auto">
          <a:xfrm>
            <a:off x="3124200" y="6429375"/>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b="0">
                <a:solidFill>
                  <a:srgbClr val="000000"/>
                </a:solidFill>
                <a:latin typeface="+mn-lt"/>
              </a:defRPr>
            </a:lvl1pPr>
          </a:lstStyle>
          <a:p>
            <a:pPr>
              <a:defRPr/>
            </a:pPr>
            <a:endParaRPr lang="en-US"/>
          </a:p>
        </p:txBody>
      </p:sp>
      <p:sp>
        <p:nvSpPr>
          <p:cNvPr id="158726" name="Rectangle 6"/>
          <p:cNvSpPr>
            <a:spLocks noGrp="1" noChangeArrowheads="1"/>
          </p:cNvSpPr>
          <p:nvPr>
            <p:ph type="sldNum" sz="quarter" idx="4"/>
          </p:nvPr>
        </p:nvSpPr>
        <p:spPr bwMode="auto">
          <a:xfrm>
            <a:off x="6553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00"/>
                </a:solidFill>
                <a:latin typeface="Century Gothic" panose="020B0502020202020204" pitchFamily="34" charset="0"/>
              </a:defRPr>
            </a:lvl1pPr>
          </a:lstStyle>
          <a:p>
            <a:fld id="{390DD1D3-F0E8-48AC-99AA-673BE215095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67" r:id="rId1"/>
    <p:sldLayoutId id="2147484204" r:id="rId2"/>
    <p:sldLayoutId id="2147484205" r:id="rId3"/>
    <p:sldLayoutId id="2147484206" r:id="rId4"/>
    <p:sldLayoutId id="2147484207" r:id="rId5"/>
    <p:sldLayoutId id="2147484208" r:id="rId6"/>
    <p:sldLayoutId id="2147484209" r:id="rId7"/>
    <p:sldLayoutId id="2147484210" r:id="rId8"/>
    <p:sldLayoutId id="2147484211" r:id="rId9"/>
    <p:sldLayoutId id="2147484212" r:id="rId10"/>
    <p:sldLayoutId id="2147484213" r:id="rId11"/>
  </p:sldLayoutIdLst>
  <p:transition/>
  <p:timing>
    <p:tnLst>
      <p:par>
        <p:cTn id="1" dur="indefinite" restart="never" nodeType="tmRoot"/>
      </p:par>
    </p:tnLst>
  </p:timing>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Century Gothic" pitchFamily="34" charset="0"/>
        </a:defRPr>
      </a:lvl2pPr>
      <a:lvl3pPr algn="l" rtl="0" eaLnBrk="0" fontAlgn="base" hangingPunct="0">
        <a:spcBef>
          <a:spcPct val="0"/>
        </a:spcBef>
        <a:spcAft>
          <a:spcPct val="0"/>
        </a:spcAft>
        <a:defRPr sz="3600">
          <a:solidFill>
            <a:schemeClr val="tx2"/>
          </a:solidFill>
          <a:latin typeface="Century Gothic" pitchFamily="34" charset="0"/>
        </a:defRPr>
      </a:lvl3pPr>
      <a:lvl4pPr algn="l" rtl="0" eaLnBrk="0" fontAlgn="base" hangingPunct="0">
        <a:spcBef>
          <a:spcPct val="0"/>
        </a:spcBef>
        <a:spcAft>
          <a:spcPct val="0"/>
        </a:spcAft>
        <a:defRPr sz="3600">
          <a:solidFill>
            <a:schemeClr val="tx2"/>
          </a:solidFill>
          <a:latin typeface="Century Gothic" pitchFamily="34" charset="0"/>
        </a:defRPr>
      </a:lvl4pPr>
      <a:lvl5pPr algn="l" rtl="0" eaLnBrk="0" fontAlgn="base" hangingPunct="0">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1279525" y="685800"/>
            <a:ext cx="7086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8195" name="Rectangle 3"/>
          <p:cNvSpPr>
            <a:spLocks noGrp="1" noChangeArrowheads="1"/>
          </p:cNvSpPr>
          <p:nvPr>
            <p:ph type="body" idx="1"/>
          </p:nvPr>
        </p:nvSpPr>
        <p:spPr bwMode="auto">
          <a:xfrm>
            <a:off x="1279525" y="1600200"/>
            <a:ext cx="5257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58724" name="Rectangle 4"/>
          <p:cNvSpPr>
            <a:spLocks noGrp="1" noChangeArrowheads="1"/>
          </p:cNvSpPr>
          <p:nvPr>
            <p:ph type="dt" sz="half" idx="2"/>
          </p:nvPr>
        </p:nvSpPr>
        <p:spPr bwMode="auto">
          <a:xfrm>
            <a:off x="457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rgbClr val="000000"/>
                </a:solidFill>
                <a:latin typeface="+mn-lt"/>
              </a:defRPr>
            </a:lvl1pPr>
          </a:lstStyle>
          <a:p>
            <a:pPr>
              <a:defRPr/>
            </a:pPr>
            <a:endParaRPr lang="en-US"/>
          </a:p>
        </p:txBody>
      </p:sp>
      <p:sp>
        <p:nvSpPr>
          <p:cNvPr id="158725" name="Rectangle 5"/>
          <p:cNvSpPr>
            <a:spLocks noGrp="1" noChangeArrowheads="1"/>
          </p:cNvSpPr>
          <p:nvPr>
            <p:ph type="ftr" sz="quarter" idx="3"/>
          </p:nvPr>
        </p:nvSpPr>
        <p:spPr bwMode="auto">
          <a:xfrm>
            <a:off x="3124200" y="6429375"/>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b="0">
                <a:solidFill>
                  <a:srgbClr val="000000"/>
                </a:solidFill>
                <a:latin typeface="+mn-lt"/>
              </a:defRPr>
            </a:lvl1pPr>
          </a:lstStyle>
          <a:p>
            <a:pPr>
              <a:defRPr/>
            </a:pPr>
            <a:endParaRPr lang="en-US"/>
          </a:p>
        </p:txBody>
      </p:sp>
      <p:sp>
        <p:nvSpPr>
          <p:cNvPr id="158726" name="Rectangle 6"/>
          <p:cNvSpPr>
            <a:spLocks noGrp="1" noChangeArrowheads="1"/>
          </p:cNvSpPr>
          <p:nvPr>
            <p:ph type="sldNum" sz="quarter" idx="4"/>
          </p:nvPr>
        </p:nvSpPr>
        <p:spPr bwMode="auto">
          <a:xfrm>
            <a:off x="6553200" y="6429375"/>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000000"/>
                </a:solidFill>
                <a:latin typeface="Century Gothic" panose="020B0502020202020204" pitchFamily="34" charset="0"/>
              </a:defRPr>
            </a:lvl1pPr>
          </a:lstStyle>
          <a:p>
            <a:fld id="{EF1426F0-B85B-42A5-91A4-F9CDF52D082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68" r:id="rId1"/>
    <p:sldLayoutId id="2147484214" r:id="rId2"/>
    <p:sldLayoutId id="2147484215" r:id="rId3"/>
    <p:sldLayoutId id="2147484216" r:id="rId4"/>
    <p:sldLayoutId id="2147484217" r:id="rId5"/>
    <p:sldLayoutId id="2147484218" r:id="rId6"/>
    <p:sldLayoutId id="2147484219" r:id="rId7"/>
    <p:sldLayoutId id="2147484220" r:id="rId8"/>
    <p:sldLayoutId id="2147484221" r:id="rId9"/>
    <p:sldLayoutId id="2147484222" r:id="rId10"/>
    <p:sldLayoutId id="2147484223" r:id="rId11"/>
  </p:sldLayoutIdLst>
  <p:transition/>
  <p:timing>
    <p:tnLst>
      <p:par>
        <p:cTn id="1" dur="indefinite" restart="never" nodeType="tmRoot"/>
      </p:par>
    </p:tnLst>
  </p:timing>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Century Gothic" pitchFamily="34" charset="0"/>
        </a:defRPr>
      </a:lvl2pPr>
      <a:lvl3pPr algn="l" rtl="0" eaLnBrk="0" fontAlgn="base" hangingPunct="0">
        <a:spcBef>
          <a:spcPct val="0"/>
        </a:spcBef>
        <a:spcAft>
          <a:spcPct val="0"/>
        </a:spcAft>
        <a:defRPr sz="3600">
          <a:solidFill>
            <a:schemeClr val="tx2"/>
          </a:solidFill>
          <a:latin typeface="Century Gothic" pitchFamily="34" charset="0"/>
        </a:defRPr>
      </a:lvl3pPr>
      <a:lvl4pPr algn="l" rtl="0" eaLnBrk="0" fontAlgn="base" hangingPunct="0">
        <a:spcBef>
          <a:spcPct val="0"/>
        </a:spcBef>
        <a:spcAft>
          <a:spcPct val="0"/>
        </a:spcAft>
        <a:defRPr sz="3600">
          <a:solidFill>
            <a:schemeClr val="tx2"/>
          </a:solidFill>
          <a:latin typeface="Century Gothic" pitchFamily="34" charset="0"/>
        </a:defRPr>
      </a:lvl4pPr>
      <a:lvl5pPr algn="l" rtl="0" eaLnBrk="0" fontAlgn="base" hangingPunct="0">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6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defRPr>
            </a:lvl1pPr>
          </a:lstStyle>
          <a:p>
            <a:pPr>
              <a:defRPr/>
            </a:pPr>
            <a:endParaRPr lang="en-US"/>
          </a:p>
        </p:txBody>
      </p:sp>
      <p:sp>
        <p:nvSpPr>
          <p:cNvPr id="460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defRPr>
            </a:lvl1pPr>
          </a:lstStyle>
          <a:p>
            <a:pPr>
              <a:defRPr/>
            </a:pPr>
            <a:endParaRPr lang="en-US"/>
          </a:p>
        </p:txBody>
      </p:sp>
      <p:sp>
        <p:nvSpPr>
          <p:cNvPr id="46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panose="020B0604020202020204" pitchFamily="34" charset="0"/>
              </a:defRPr>
            </a:lvl1pPr>
          </a:lstStyle>
          <a:p>
            <a:fld id="{782141FD-240C-4283-8A33-C774065A0B9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48.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7.jpe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990600" y="-457200"/>
            <a:ext cx="9144000" cy="3111500"/>
          </a:xfrm>
        </p:spPr>
        <p:txBody>
          <a:bodyPr/>
          <a:lstStyle/>
          <a:p>
            <a:pPr eaLnBrk="1" hangingPunct="1"/>
            <a:r>
              <a:rPr lang="en-US" altLang="en-US" smtClean="0"/>
              <a:t>Welcome to </a:t>
            </a:r>
            <a:br>
              <a:rPr lang="en-US" altLang="en-US" smtClean="0"/>
            </a:br>
            <a:r>
              <a:rPr lang="en-US" altLang="en-US" smtClean="0"/>
              <a:t>Mrs. Seroyer’s Classroom</a:t>
            </a:r>
          </a:p>
        </p:txBody>
      </p:sp>
      <p:sp>
        <p:nvSpPr>
          <p:cNvPr id="20484" name="Rectangle 6"/>
          <p:cNvSpPr>
            <a:spLocks noChangeArrowheads="1"/>
          </p:cNvSpPr>
          <p:nvPr/>
        </p:nvSpPr>
        <p:spPr bwMode="auto">
          <a:xfrm>
            <a:off x="838200" y="2286000"/>
            <a:ext cx="7924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4400" b="1">
                <a:solidFill>
                  <a:schemeClr val="tx2"/>
                </a:solidFill>
                <a:latin typeface="Century Gothic" panose="020B0502020202020204" pitchFamily="34" charset="0"/>
              </a:rPr>
              <a:t>Procedures and Guidelines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ctrTitle"/>
          </p:nvPr>
        </p:nvSpPr>
        <p:spPr>
          <a:xfrm>
            <a:off x="990600" y="609600"/>
            <a:ext cx="6691313" cy="682625"/>
          </a:xfrm>
        </p:spPr>
        <p:txBody>
          <a:bodyPr/>
          <a:lstStyle/>
          <a:p>
            <a:pPr eaLnBrk="1" hangingPunct="1"/>
            <a:r>
              <a:rPr lang="en-US" altLang="en-US" b="1" smtClean="0">
                <a:latin typeface="Arial" panose="020B0604020202020204" pitchFamily="34" charset="0"/>
                <a:cs typeface="Arial" panose="020B0604020202020204" pitchFamily="34" charset="0"/>
              </a:rPr>
              <a:t>Guideline #1</a:t>
            </a:r>
          </a:p>
        </p:txBody>
      </p:sp>
      <p:sp>
        <p:nvSpPr>
          <p:cNvPr id="29699" name="Rectangle 3"/>
          <p:cNvSpPr>
            <a:spLocks noGrp="1" noChangeArrowheads="1"/>
          </p:cNvSpPr>
          <p:nvPr>
            <p:ph type="subTitle" idx="1"/>
          </p:nvPr>
        </p:nvSpPr>
        <p:spPr>
          <a:xfrm>
            <a:off x="1016000" y="1828800"/>
            <a:ext cx="8128000" cy="2362200"/>
          </a:xfrm>
        </p:spPr>
        <p:txBody>
          <a:bodyPr/>
          <a:lstStyle/>
          <a:p>
            <a:pPr eaLnBrk="1" hangingPunct="1"/>
            <a:r>
              <a:rPr lang="en-US" altLang="en-US" sz="3600" smtClean="0">
                <a:latin typeface="Arial" panose="020B0604020202020204" pitchFamily="34" charset="0"/>
                <a:cs typeface="Arial" panose="020B0604020202020204" pitchFamily="34" charset="0"/>
              </a:rPr>
              <a:t>Be in your assigned seat and working on the assigned bellwork when the tardy bell rings.</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descr="Mrs cop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ctrTitle"/>
          </p:nvPr>
        </p:nvSpPr>
        <p:spPr>
          <a:xfrm>
            <a:off x="1066800" y="685800"/>
            <a:ext cx="6691313" cy="682625"/>
          </a:xfrm>
        </p:spPr>
        <p:txBody>
          <a:bodyPr/>
          <a:lstStyle/>
          <a:p>
            <a:pPr eaLnBrk="1" hangingPunct="1"/>
            <a:r>
              <a:rPr lang="en-US" altLang="en-US" b="1" smtClean="0">
                <a:latin typeface="Arial" panose="020B0604020202020204" pitchFamily="34" charset="0"/>
                <a:cs typeface="Arial" panose="020B0604020202020204" pitchFamily="34" charset="0"/>
              </a:rPr>
              <a:t>Guideline #2</a:t>
            </a:r>
          </a:p>
        </p:txBody>
      </p:sp>
      <p:sp>
        <p:nvSpPr>
          <p:cNvPr id="31747" name="Rectangle 3"/>
          <p:cNvSpPr>
            <a:spLocks noGrp="1" noChangeArrowheads="1"/>
          </p:cNvSpPr>
          <p:nvPr>
            <p:ph type="subTitle" idx="1"/>
          </p:nvPr>
        </p:nvSpPr>
        <p:spPr>
          <a:xfrm>
            <a:off x="990600" y="1828800"/>
            <a:ext cx="7696200" cy="2057400"/>
          </a:xfrm>
        </p:spPr>
        <p:txBody>
          <a:bodyPr/>
          <a:lstStyle/>
          <a:p>
            <a:pPr eaLnBrk="1" hangingPunct="1"/>
            <a:r>
              <a:rPr lang="en-US" altLang="en-US" sz="3600" smtClean="0">
                <a:latin typeface="Arial" panose="020B0604020202020204" pitchFamily="34" charset="0"/>
                <a:cs typeface="Arial" panose="020B0604020202020204" pitchFamily="34" charset="0"/>
              </a:rPr>
              <a:t>Bring </a:t>
            </a:r>
            <a:r>
              <a:rPr lang="en-US" altLang="en-US" sz="3600" smtClean="0">
                <a:solidFill>
                  <a:srgbClr val="FF3300"/>
                </a:solidFill>
                <a:latin typeface="Arial" panose="020B0604020202020204" pitchFamily="34" charset="0"/>
                <a:cs typeface="Arial" panose="020B0604020202020204" pitchFamily="34" charset="0"/>
              </a:rPr>
              <a:t>ALL</a:t>
            </a:r>
            <a:r>
              <a:rPr lang="en-US" altLang="en-US" sz="3600" smtClean="0">
                <a:latin typeface="Arial" panose="020B0604020202020204" pitchFamily="34" charset="0"/>
                <a:cs typeface="Arial" panose="020B0604020202020204" pitchFamily="34" charset="0"/>
              </a:rPr>
              <a:t> books and materials to class </a:t>
            </a:r>
            <a:r>
              <a:rPr lang="en-US" altLang="en-US" sz="3600" u="sng" smtClean="0">
                <a:latin typeface="Arial" panose="020B0604020202020204" pitchFamily="34" charset="0"/>
                <a:cs typeface="Arial" panose="020B0604020202020204" pitchFamily="34" charset="0"/>
              </a:rPr>
              <a:t>and</a:t>
            </a:r>
            <a:r>
              <a:rPr lang="en-US" altLang="en-US" sz="3600" smtClean="0">
                <a:latin typeface="Arial" panose="020B0604020202020204" pitchFamily="34" charset="0"/>
                <a:cs typeface="Arial" panose="020B0604020202020204" pitchFamily="34" charset="0"/>
              </a:rPr>
              <a:t> take them with you when you leave.</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990600" y="609600"/>
            <a:ext cx="6691313" cy="682625"/>
          </a:xfrm>
        </p:spPr>
        <p:txBody>
          <a:bodyPr/>
          <a:lstStyle/>
          <a:p>
            <a:pPr eaLnBrk="1" hangingPunct="1"/>
            <a:r>
              <a:rPr lang="en-US" altLang="en-US" b="1" smtClean="0">
                <a:latin typeface="Arial" panose="020B0604020202020204" pitchFamily="34" charset="0"/>
                <a:cs typeface="Arial" panose="020B0604020202020204" pitchFamily="34" charset="0"/>
              </a:rPr>
              <a:t>Guideline #3</a:t>
            </a:r>
          </a:p>
        </p:txBody>
      </p:sp>
      <p:sp>
        <p:nvSpPr>
          <p:cNvPr id="32771" name="Rectangle 3"/>
          <p:cNvSpPr>
            <a:spLocks noGrp="1" noChangeArrowheads="1"/>
          </p:cNvSpPr>
          <p:nvPr>
            <p:ph type="subTitle" idx="1"/>
          </p:nvPr>
        </p:nvSpPr>
        <p:spPr>
          <a:xfrm>
            <a:off x="990600" y="1981200"/>
            <a:ext cx="7010400" cy="1600200"/>
          </a:xfrm>
        </p:spPr>
        <p:txBody>
          <a:bodyPr/>
          <a:lstStyle/>
          <a:p>
            <a:pPr eaLnBrk="1" hangingPunct="1"/>
            <a:r>
              <a:rPr lang="en-US" altLang="en-US" sz="3600" smtClean="0">
                <a:latin typeface="Arial" panose="020B0604020202020204" pitchFamily="34" charset="0"/>
                <a:cs typeface="Arial" panose="020B0604020202020204" pitchFamily="34" charset="0"/>
              </a:rPr>
              <a:t>Follow directions the </a:t>
            </a:r>
            <a:r>
              <a:rPr lang="en-US" altLang="en-US" sz="3600" u="sng" smtClean="0">
                <a:latin typeface="Arial" panose="020B0604020202020204" pitchFamily="34" charset="0"/>
                <a:cs typeface="Arial" panose="020B0604020202020204" pitchFamily="34" charset="0"/>
              </a:rPr>
              <a:t>first</a:t>
            </a:r>
            <a:r>
              <a:rPr lang="en-US" altLang="en-US" sz="3600" smtClean="0">
                <a:latin typeface="Arial" panose="020B0604020202020204" pitchFamily="34" charset="0"/>
                <a:cs typeface="Arial" panose="020B0604020202020204" pitchFamily="34" charset="0"/>
              </a:rPr>
              <a:t> time they are given.</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ctrTitle"/>
          </p:nvPr>
        </p:nvSpPr>
        <p:spPr>
          <a:xfrm>
            <a:off x="990600" y="609600"/>
            <a:ext cx="7340600" cy="877888"/>
          </a:xfrm>
        </p:spPr>
        <p:txBody>
          <a:bodyPr/>
          <a:lstStyle/>
          <a:p>
            <a:pPr eaLnBrk="1" hangingPunct="1"/>
            <a:r>
              <a:rPr lang="en-US" altLang="en-US" b="1" smtClean="0">
                <a:latin typeface="Arial" panose="020B0604020202020204" pitchFamily="34" charset="0"/>
                <a:cs typeface="Arial" panose="020B0604020202020204" pitchFamily="34" charset="0"/>
              </a:rPr>
              <a:t>Guideline #4</a:t>
            </a:r>
          </a:p>
        </p:txBody>
      </p:sp>
      <p:sp>
        <p:nvSpPr>
          <p:cNvPr id="33795" name="Rectangle 3"/>
          <p:cNvSpPr>
            <a:spLocks noGrp="1" noChangeArrowheads="1"/>
          </p:cNvSpPr>
          <p:nvPr>
            <p:ph type="subTitle" idx="1"/>
          </p:nvPr>
        </p:nvSpPr>
        <p:spPr>
          <a:xfrm>
            <a:off x="914400" y="1905000"/>
            <a:ext cx="7696200" cy="1600200"/>
          </a:xfrm>
        </p:spPr>
        <p:txBody>
          <a:bodyPr/>
          <a:lstStyle/>
          <a:p>
            <a:pPr eaLnBrk="1" hangingPunct="1"/>
            <a:r>
              <a:rPr lang="en-US" altLang="en-US" sz="3600" smtClean="0">
                <a:latin typeface="Arial" panose="020B0604020202020204" pitchFamily="34" charset="0"/>
                <a:cs typeface="Arial" panose="020B0604020202020204" pitchFamily="34" charset="0"/>
              </a:rPr>
              <a:t>Treat each person in this room with respect and dignity.</a:t>
            </a:r>
            <a:r>
              <a:rPr lang="en-US" altLang="en-US" sz="2400" smtClean="0">
                <a:latin typeface="Arial" panose="020B0604020202020204" pitchFamily="34" charset="0"/>
                <a:cs typeface="Arial" panose="020B0604020202020204" pitchFamily="34" charset="0"/>
              </a:rPr>
              <a:t>  </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990600" y="609600"/>
            <a:ext cx="7340600" cy="877888"/>
          </a:xfrm>
        </p:spPr>
        <p:txBody>
          <a:bodyPr/>
          <a:lstStyle/>
          <a:p>
            <a:pPr eaLnBrk="1" hangingPunct="1"/>
            <a:r>
              <a:rPr lang="en-US" altLang="en-US" b="1" smtClean="0">
                <a:latin typeface="Arial" panose="020B0604020202020204" pitchFamily="34" charset="0"/>
                <a:cs typeface="Arial" panose="020B0604020202020204" pitchFamily="34" charset="0"/>
              </a:rPr>
              <a:t>Guideline #5</a:t>
            </a:r>
          </a:p>
        </p:txBody>
      </p:sp>
      <p:sp>
        <p:nvSpPr>
          <p:cNvPr id="34819" name="Rectangle 3"/>
          <p:cNvSpPr>
            <a:spLocks noGrp="1" noChangeArrowheads="1"/>
          </p:cNvSpPr>
          <p:nvPr>
            <p:ph type="subTitle" idx="1"/>
          </p:nvPr>
        </p:nvSpPr>
        <p:spPr>
          <a:xfrm>
            <a:off x="914400" y="1828800"/>
            <a:ext cx="8534400" cy="2286000"/>
          </a:xfrm>
        </p:spPr>
        <p:txBody>
          <a:bodyPr/>
          <a:lstStyle/>
          <a:p>
            <a:pPr eaLnBrk="1" hangingPunct="1"/>
            <a:r>
              <a:rPr lang="en-US" altLang="en-US" sz="3600" smtClean="0">
                <a:latin typeface="Arial" panose="020B0604020202020204" pitchFamily="34" charset="0"/>
                <a:cs typeface="Arial" panose="020B0604020202020204" pitchFamily="34" charset="0"/>
              </a:rPr>
              <a:t>Follow </a:t>
            </a:r>
            <a:r>
              <a:rPr lang="en-US" altLang="en-US" sz="3600" u="sng" smtClean="0">
                <a:latin typeface="Arial" panose="020B0604020202020204" pitchFamily="34" charset="0"/>
                <a:cs typeface="Arial" panose="020B0604020202020204" pitchFamily="34" charset="0"/>
              </a:rPr>
              <a:t>all</a:t>
            </a:r>
            <a:r>
              <a:rPr lang="en-US" altLang="en-US" sz="3600" smtClean="0">
                <a:latin typeface="Arial" panose="020B0604020202020204" pitchFamily="34" charset="0"/>
                <a:cs typeface="Arial" panose="020B0604020202020204" pitchFamily="34" charset="0"/>
              </a:rPr>
              <a:t> procedures and policies        as outlined in the BJHS and        Madison City Schools handbooks.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990600" y="609600"/>
            <a:ext cx="7162800" cy="731838"/>
          </a:xfrm>
        </p:spPr>
        <p:txBody>
          <a:bodyPr/>
          <a:lstStyle/>
          <a:p>
            <a:pPr eaLnBrk="1" hangingPunct="1"/>
            <a:r>
              <a:rPr lang="en-US" altLang="en-US" b="1" smtClean="0">
                <a:latin typeface="Arial" panose="020B0604020202020204" pitchFamily="34" charset="0"/>
                <a:cs typeface="Arial" panose="020B0604020202020204" pitchFamily="34" charset="0"/>
              </a:rPr>
              <a:t>Special Guideline</a:t>
            </a:r>
          </a:p>
        </p:txBody>
      </p:sp>
      <p:sp>
        <p:nvSpPr>
          <p:cNvPr id="33795" name="Rectangle 3"/>
          <p:cNvSpPr>
            <a:spLocks noGrp="1" noChangeArrowheads="1"/>
          </p:cNvSpPr>
          <p:nvPr>
            <p:ph type="body" idx="1"/>
          </p:nvPr>
        </p:nvSpPr>
        <p:spPr>
          <a:xfrm>
            <a:off x="952500" y="1600200"/>
            <a:ext cx="7391400" cy="4525963"/>
          </a:xfrm>
        </p:spPr>
        <p:txBody>
          <a:bodyPr/>
          <a:lstStyle/>
          <a:p>
            <a:pPr eaLnBrk="1" hangingPunct="1">
              <a:buFontTx/>
              <a:buNone/>
              <a:defRPr/>
            </a:pPr>
            <a:r>
              <a:rPr lang="en-US" sz="3000" dirty="0" smtClean="0">
                <a:latin typeface="Arial" pitchFamily="34" charset="0"/>
                <a:cs typeface="Arial" pitchFamily="34" charset="0"/>
              </a:rPr>
              <a:t>This classroom is a “No Whining Zone”.  That means that there will be no whining, for ANY reason. </a:t>
            </a:r>
          </a:p>
          <a:p>
            <a:pPr eaLnBrk="1" hangingPunct="1">
              <a:buFontTx/>
              <a:buNone/>
              <a:defRPr/>
            </a:pPr>
            <a:r>
              <a:rPr lang="en-US" sz="800" dirty="0" smtClean="0">
                <a:latin typeface="Arial" pitchFamily="34" charset="0"/>
                <a:cs typeface="Arial" pitchFamily="34" charset="0"/>
              </a:rPr>
              <a:t>                                                    </a:t>
            </a:r>
          </a:p>
          <a:p>
            <a:pPr marL="347663" indent="-347663" eaLnBrk="1" hangingPunct="1">
              <a:buFontTx/>
              <a:buNone/>
              <a:defRPr/>
            </a:pPr>
            <a:r>
              <a:rPr lang="en-US" sz="3000" dirty="0" smtClean="0">
                <a:latin typeface="Arial" pitchFamily="34" charset="0"/>
                <a:cs typeface="Arial" pitchFamily="34" charset="0"/>
              </a:rPr>
              <a:t>Everything that I do is in your best  interest, so please respect the                         “No Whining Zone” this semester.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8153400" y="5791200"/>
            <a:ext cx="533400" cy="639763"/>
          </a:xfrm>
        </p:spPr>
        <p:txBody>
          <a:bodyPr/>
          <a:lstStyle/>
          <a:p>
            <a:pPr eaLnBrk="1" hangingPunct="1"/>
            <a:r>
              <a:rPr lang="en-US" altLang="en-US" sz="4000" smtClean="0"/>
              <a:t/>
            </a:r>
            <a:br>
              <a:rPr lang="en-US" altLang="en-US" sz="4000" smtClean="0"/>
            </a:br>
            <a:endParaRPr lang="en-US" altLang="en-US" sz="4000" smtClean="0"/>
          </a:p>
        </p:txBody>
      </p:sp>
      <p:sp>
        <p:nvSpPr>
          <p:cNvPr id="36867" name="Rectangle 4"/>
          <p:cNvSpPr>
            <a:spLocks noChangeArrowheads="1"/>
          </p:cNvSpPr>
          <p:nvPr/>
        </p:nvSpPr>
        <p:spPr bwMode="auto">
          <a:xfrm>
            <a:off x="1295400" y="0"/>
            <a:ext cx="7086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3600" b="1">
                <a:solidFill>
                  <a:srgbClr val="FFFFFF"/>
                </a:solidFill>
                <a:latin typeface="Arial" panose="020B0604020202020204" pitchFamily="34" charset="0"/>
                <a:cs typeface="Arial" panose="020B0604020202020204" pitchFamily="34" charset="0"/>
              </a:rPr>
              <a:t>Guideline Infraction Notice</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990600" y="609600"/>
            <a:ext cx="7086600" cy="731838"/>
          </a:xfrm>
        </p:spPr>
        <p:txBody>
          <a:bodyPr/>
          <a:lstStyle/>
          <a:p>
            <a:pPr eaLnBrk="1" hangingPunct="1"/>
            <a:r>
              <a:rPr lang="en-US" altLang="en-US" b="1" smtClean="0">
                <a:latin typeface="Arial" panose="020B0604020202020204" pitchFamily="34" charset="0"/>
                <a:cs typeface="Arial" panose="020B0604020202020204" pitchFamily="34" charset="0"/>
              </a:rPr>
              <a:t>Guideline Infraction Notice</a:t>
            </a:r>
          </a:p>
        </p:txBody>
      </p:sp>
      <p:sp>
        <p:nvSpPr>
          <p:cNvPr id="103427" name="Rectangle 3"/>
          <p:cNvSpPr>
            <a:spLocks noGrp="1" noChangeArrowheads="1"/>
          </p:cNvSpPr>
          <p:nvPr>
            <p:ph type="body" idx="1"/>
          </p:nvPr>
        </p:nvSpPr>
        <p:spPr/>
        <p:txBody>
          <a:bodyPr/>
          <a:lstStyle/>
          <a:p>
            <a:pPr marL="341313" indent="-341313" eaLnBrk="1" hangingPunct="1">
              <a:buFont typeface="Arial" pitchFamily="34" charset="0"/>
              <a:buChar char="•"/>
              <a:defRPr/>
            </a:pPr>
            <a:r>
              <a:rPr lang="en-US" dirty="0" smtClean="0">
                <a:latin typeface="Arial" pitchFamily="34" charset="0"/>
                <a:cs typeface="Arial" pitchFamily="34" charset="0"/>
              </a:rPr>
              <a:t>Read it</a:t>
            </a:r>
          </a:p>
          <a:p>
            <a:pPr marL="341313" indent="-341313" eaLnBrk="1" hangingPunct="1">
              <a:buFont typeface="Arial" pitchFamily="34" charset="0"/>
              <a:buChar char="•"/>
              <a:defRPr/>
            </a:pPr>
            <a:endParaRPr lang="en-US" dirty="0" smtClean="0">
              <a:latin typeface="Arial" pitchFamily="34" charset="0"/>
              <a:cs typeface="Arial" pitchFamily="34" charset="0"/>
            </a:endParaRPr>
          </a:p>
          <a:p>
            <a:pPr marL="341313" indent="-341313" eaLnBrk="1" hangingPunct="1">
              <a:buFont typeface="Arial" pitchFamily="34" charset="0"/>
              <a:buChar char="•"/>
              <a:defRPr/>
            </a:pPr>
            <a:r>
              <a:rPr lang="en-US" dirty="0" smtClean="0">
                <a:latin typeface="Arial" pitchFamily="34" charset="0"/>
                <a:cs typeface="Arial" pitchFamily="34" charset="0"/>
              </a:rPr>
              <a:t>Sign it</a:t>
            </a:r>
          </a:p>
          <a:p>
            <a:pPr marL="341313" indent="-341313" eaLnBrk="1" hangingPunct="1">
              <a:buFont typeface="Arial" pitchFamily="34" charset="0"/>
              <a:buChar char="•"/>
              <a:defRPr/>
            </a:pPr>
            <a:endParaRPr lang="en-US" dirty="0" smtClean="0">
              <a:latin typeface="Arial" pitchFamily="34" charset="0"/>
              <a:cs typeface="Arial" pitchFamily="34" charset="0"/>
            </a:endParaRPr>
          </a:p>
          <a:p>
            <a:pPr marL="341313" indent="-341313" eaLnBrk="1" hangingPunct="1">
              <a:buFont typeface="Arial" pitchFamily="34" charset="0"/>
              <a:buChar char="•"/>
              <a:defRPr/>
            </a:pPr>
            <a:r>
              <a:rPr lang="en-US" dirty="0" smtClean="0">
                <a:latin typeface="Arial" pitchFamily="34" charset="0"/>
                <a:cs typeface="Arial" pitchFamily="34" charset="0"/>
              </a:rPr>
              <a:t>Keep it until the end</a:t>
            </a:r>
          </a:p>
          <a:p>
            <a:pPr marL="341313" indent="-341313" eaLnBrk="1" hangingPunct="1">
              <a:buFontTx/>
              <a:buNone/>
              <a:defRPr/>
            </a:pPr>
            <a:r>
              <a:rPr lang="en-US" dirty="0" smtClean="0">
                <a:latin typeface="Arial" pitchFamily="34" charset="0"/>
                <a:cs typeface="Arial" pitchFamily="34" charset="0"/>
              </a:rPr>
              <a:t>   of class</a:t>
            </a:r>
          </a:p>
          <a:p>
            <a:pPr marL="0" indent="0" eaLnBrk="1" hangingPunct="1">
              <a:defRPr/>
            </a:pPr>
            <a:endParaRPr lang="en-US" sz="3700" dirty="0" smtClean="0"/>
          </a:p>
          <a:p>
            <a:pPr marL="0" indent="0" eaLnBrk="1" hangingPunct="1">
              <a:buFontTx/>
              <a:buNone/>
              <a:defRPr/>
            </a:pPr>
            <a:endParaRPr lang="en-US" sz="2600" dirty="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a:xfrm>
            <a:off x="990600" y="762000"/>
            <a:ext cx="7696200" cy="731838"/>
          </a:xfrm>
        </p:spPr>
        <p:txBody>
          <a:bodyPr/>
          <a:lstStyle/>
          <a:p>
            <a:pPr eaLnBrk="1" hangingPunct="1"/>
            <a:r>
              <a:rPr lang="en-US" altLang="en-US" sz="3400" b="1" smtClean="0">
                <a:solidFill>
                  <a:srgbClr val="FF5A33"/>
                </a:solidFill>
                <a:latin typeface="Arial" panose="020B0604020202020204" pitchFamily="34" charset="0"/>
                <a:cs typeface="Arial" panose="020B0604020202020204" pitchFamily="34" charset="0"/>
              </a:rPr>
              <a:t>Following</a:t>
            </a:r>
            <a:r>
              <a:rPr lang="en-US" altLang="en-US" sz="3400" b="1" smtClean="0">
                <a:solidFill>
                  <a:srgbClr val="FF3300"/>
                </a:solidFill>
                <a:latin typeface="Arial" panose="020B0604020202020204" pitchFamily="34" charset="0"/>
                <a:cs typeface="Arial" panose="020B0604020202020204" pitchFamily="34" charset="0"/>
              </a:rPr>
              <a:t> </a:t>
            </a:r>
            <a:r>
              <a:rPr lang="en-US" altLang="en-US" sz="3400" b="1" smtClean="0">
                <a:latin typeface="Arial" panose="020B0604020202020204" pitchFamily="34" charset="0"/>
                <a:cs typeface="Arial" panose="020B0604020202020204" pitchFamily="34" charset="0"/>
              </a:rPr>
              <a:t>Guidelines will result in . . </a:t>
            </a:r>
          </a:p>
        </p:txBody>
      </p:sp>
      <p:sp>
        <p:nvSpPr>
          <p:cNvPr id="38915" name="Rectangle 1027"/>
          <p:cNvSpPr>
            <a:spLocks noGrp="1" noChangeArrowheads="1"/>
          </p:cNvSpPr>
          <p:nvPr>
            <p:ph type="body" idx="1"/>
          </p:nvPr>
        </p:nvSpPr>
        <p:spPr>
          <a:xfrm>
            <a:off x="1066800" y="1981200"/>
            <a:ext cx="5257800" cy="4525963"/>
          </a:xfrm>
        </p:spPr>
        <p:txBody>
          <a:bodyPr/>
          <a:lstStyle/>
          <a:p>
            <a:pPr eaLnBrk="1" hangingPunct="1"/>
            <a:r>
              <a:rPr lang="en-US" altLang="en-US" smtClean="0">
                <a:latin typeface="Arial" panose="020B0604020202020204" pitchFamily="34" charset="0"/>
                <a:cs typeface="Arial" panose="020B0604020202020204" pitchFamily="34" charset="0"/>
              </a:rPr>
              <a:t>Verbal acknowledgement</a:t>
            </a:r>
          </a:p>
          <a:p>
            <a:pPr eaLnBrk="1" hangingPunct="1">
              <a:buFontTx/>
              <a:buNone/>
            </a:pPr>
            <a:endParaRPr lang="en-US" altLang="en-US" smtClean="0">
              <a:latin typeface="Arial" panose="020B0604020202020204" pitchFamily="34" charset="0"/>
              <a:cs typeface="Arial" panose="020B0604020202020204" pitchFamily="34" charset="0"/>
            </a:endParaRPr>
          </a:p>
          <a:p>
            <a:pPr eaLnBrk="1" hangingPunct="1"/>
            <a:r>
              <a:rPr lang="en-US" altLang="en-US" smtClean="0">
                <a:latin typeface="Arial" panose="020B0604020202020204" pitchFamily="34" charset="0"/>
                <a:cs typeface="Arial" panose="020B0604020202020204" pitchFamily="34" charset="0"/>
              </a:rPr>
              <a:t>A stress-free learning environment</a:t>
            </a:r>
          </a:p>
          <a:p>
            <a:pPr eaLnBrk="1" hangingPunct="1">
              <a:buFontTx/>
              <a:buNone/>
            </a:pPr>
            <a:endParaRPr lang="en-US" altLang="en-US" smtClean="0">
              <a:latin typeface="Arial" panose="020B0604020202020204" pitchFamily="34" charset="0"/>
              <a:cs typeface="Arial" panose="020B0604020202020204" pitchFamily="34" charset="0"/>
            </a:endParaRPr>
          </a:p>
          <a:p>
            <a:pPr eaLnBrk="1" hangingPunct="1"/>
            <a:r>
              <a:rPr lang="en-US" altLang="en-US" smtClean="0">
                <a:latin typeface="Arial" panose="020B0604020202020204" pitchFamily="34" charset="0"/>
                <a:cs typeface="Arial" panose="020B0604020202020204" pitchFamily="34" charset="0"/>
              </a:rPr>
              <a:t>A pleasant and orderly classroom atmosphere</a:t>
            </a:r>
          </a:p>
          <a:p>
            <a:pPr eaLnBrk="1" hangingPunct="1">
              <a:buFontTx/>
              <a:buNone/>
            </a:pPr>
            <a:endParaRPr lang="en-US" altLang="en-US"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n-US" sz="5400" smtClean="0"/>
              <a:t/>
            </a:r>
            <a:br>
              <a:rPr lang="en-US" altLang="en-US" sz="5400" smtClean="0"/>
            </a:br>
            <a:r>
              <a:rPr lang="en-US" altLang="en-US" b="1" smtClean="0">
                <a:solidFill>
                  <a:schemeClr val="bg1"/>
                </a:solidFill>
                <a:latin typeface="Century Gothic" panose="020B0502020202020204" pitchFamily="34" charset="0"/>
              </a:rPr>
              <a:t>Am I in the right room?</a:t>
            </a:r>
            <a:r>
              <a:rPr lang="en-US" altLang="en-US" sz="5400" smtClean="0"/>
              <a:t/>
            </a:r>
            <a:br>
              <a:rPr lang="en-US" altLang="en-US" sz="5400" smtClean="0"/>
            </a:br>
            <a:endParaRPr lang="en-US" altLang="en-US" sz="5400" smtClean="0"/>
          </a:p>
        </p:txBody>
      </p:sp>
      <p:pic>
        <p:nvPicPr>
          <p:cNvPr id="21507" name="Picture 3" descr="Door Sign"/>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295400" y="1600200"/>
            <a:ext cx="5867400" cy="4441825"/>
          </a:xfrm>
        </p:spPr>
      </p:pic>
      <p:sp>
        <p:nvSpPr>
          <p:cNvPr id="21508" name="Rectangle 4"/>
          <p:cNvSpPr>
            <a:spLocks noChangeArrowheads="1"/>
          </p:cNvSpPr>
          <p:nvPr/>
        </p:nvSpPr>
        <p:spPr bwMode="auto">
          <a:xfrm>
            <a:off x="0" y="5943600"/>
            <a:ext cx="38862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3200" dirty="0">
                <a:solidFill>
                  <a:srgbClr val="FF3300"/>
                </a:solidFill>
                <a:latin typeface="Arial" panose="020B0604020202020204" pitchFamily="34" charset="0"/>
              </a:rPr>
              <a:t>                                                  </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990600" y="762000"/>
            <a:ext cx="7696200" cy="731838"/>
          </a:xfrm>
        </p:spPr>
        <p:txBody>
          <a:bodyPr/>
          <a:lstStyle/>
          <a:p>
            <a:pPr eaLnBrk="1" hangingPunct="1"/>
            <a:r>
              <a:rPr lang="en-US" altLang="en-US" sz="3400" b="1" smtClean="0">
                <a:solidFill>
                  <a:srgbClr val="FF5A33"/>
                </a:solidFill>
                <a:latin typeface="Arial" panose="020B0604020202020204" pitchFamily="34" charset="0"/>
                <a:cs typeface="Arial" panose="020B0604020202020204" pitchFamily="34" charset="0"/>
              </a:rPr>
              <a:t>Not Following </a:t>
            </a:r>
            <a:r>
              <a:rPr lang="en-US" altLang="en-US" sz="3400" b="1" smtClean="0">
                <a:latin typeface="Arial" panose="020B0604020202020204" pitchFamily="34" charset="0"/>
                <a:cs typeface="Arial" panose="020B0604020202020204" pitchFamily="34" charset="0"/>
              </a:rPr>
              <a:t/>
            </a:r>
            <a:br>
              <a:rPr lang="en-US" altLang="en-US" sz="3400" b="1" smtClean="0">
                <a:latin typeface="Arial" panose="020B0604020202020204" pitchFamily="34" charset="0"/>
                <a:cs typeface="Arial" panose="020B0604020202020204" pitchFamily="34" charset="0"/>
              </a:rPr>
            </a:br>
            <a:r>
              <a:rPr lang="en-US" altLang="en-US" sz="3400" b="1" smtClean="0">
                <a:latin typeface="Arial" panose="020B0604020202020204" pitchFamily="34" charset="0"/>
                <a:cs typeface="Arial" panose="020B0604020202020204" pitchFamily="34" charset="0"/>
              </a:rPr>
              <a:t>Guidelines will result in . . .</a:t>
            </a:r>
          </a:p>
        </p:txBody>
      </p:sp>
      <p:sp>
        <p:nvSpPr>
          <p:cNvPr id="39939" name="Rectangle 3"/>
          <p:cNvSpPr>
            <a:spLocks noGrp="1" noChangeArrowheads="1"/>
          </p:cNvSpPr>
          <p:nvPr>
            <p:ph type="body" idx="1"/>
          </p:nvPr>
        </p:nvSpPr>
        <p:spPr>
          <a:xfrm>
            <a:off x="990600" y="1905000"/>
            <a:ext cx="5562600" cy="4525963"/>
          </a:xfrm>
        </p:spPr>
        <p:txBody>
          <a:bodyPr/>
          <a:lstStyle/>
          <a:p>
            <a:pPr eaLnBrk="1" hangingPunct="1">
              <a:lnSpc>
                <a:spcPct val="90000"/>
              </a:lnSpc>
            </a:pPr>
            <a:r>
              <a:rPr lang="en-US" altLang="en-US" smtClean="0">
                <a:latin typeface="Arial" panose="020B0604020202020204" pitchFamily="34" charset="0"/>
                <a:cs typeface="Arial" panose="020B0604020202020204" pitchFamily="34" charset="0"/>
              </a:rPr>
              <a:t>1</a:t>
            </a:r>
            <a:r>
              <a:rPr lang="en-US" altLang="en-US" baseline="30000" smtClean="0">
                <a:latin typeface="Arial" panose="020B0604020202020204" pitchFamily="34" charset="0"/>
                <a:cs typeface="Arial" panose="020B0604020202020204" pitchFamily="34" charset="0"/>
              </a:rPr>
              <a:t>st</a:t>
            </a:r>
          </a:p>
          <a:p>
            <a:pPr marL="1030288" lvl="1" indent="-231775" eaLnBrk="1" hangingPunct="1">
              <a:lnSpc>
                <a:spcPct val="90000"/>
              </a:lnSpc>
            </a:pPr>
            <a:r>
              <a:rPr lang="en-US" altLang="en-US" b="1" smtClean="0">
                <a:latin typeface="Arial" panose="020B0604020202020204" pitchFamily="34" charset="0"/>
                <a:cs typeface="Arial" panose="020B0604020202020204" pitchFamily="34" charset="0"/>
              </a:rPr>
              <a:t>Warning and documentation</a:t>
            </a:r>
          </a:p>
          <a:p>
            <a:pPr eaLnBrk="1" hangingPunct="1">
              <a:lnSpc>
                <a:spcPct val="90000"/>
              </a:lnSpc>
              <a:buFontTx/>
              <a:buNone/>
            </a:pPr>
            <a:endParaRPr lang="en-US" altLang="en-US" baseline="36000" smtClean="0">
              <a:latin typeface="Arial" panose="020B0604020202020204" pitchFamily="34" charset="0"/>
              <a:cs typeface="Arial" panose="020B0604020202020204" pitchFamily="34" charset="0"/>
            </a:endParaRPr>
          </a:p>
          <a:p>
            <a:pPr eaLnBrk="1" hangingPunct="1">
              <a:lnSpc>
                <a:spcPct val="90000"/>
              </a:lnSpc>
            </a:pPr>
            <a:r>
              <a:rPr lang="en-US" altLang="en-US" smtClean="0">
                <a:latin typeface="Arial" panose="020B0604020202020204" pitchFamily="34" charset="0"/>
                <a:cs typeface="Arial" panose="020B0604020202020204" pitchFamily="34" charset="0"/>
              </a:rPr>
              <a:t>2</a:t>
            </a:r>
            <a:r>
              <a:rPr lang="en-US" altLang="en-US" baseline="30000" smtClean="0">
                <a:latin typeface="Arial" panose="020B0604020202020204" pitchFamily="34" charset="0"/>
                <a:cs typeface="Arial" panose="020B0604020202020204" pitchFamily="34" charset="0"/>
              </a:rPr>
              <a:t>nd</a:t>
            </a:r>
            <a:endParaRPr lang="en-US" altLang="en-US" smtClean="0">
              <a:latin typeface="Arial" panose="020B0604020202020204" pitchFamily="34" charset="0"/>
              <a:cs typeface="Arial" panose="020B0604020202020204" pitchFamily="34" charset="0"/>
            </a:endParaRPr>
          </a:p>
          <a:p>
            <a:pPr marL="1030288" lvl="1" indent="-231775" eaLnBrk="1" hangingPunct="1">
              <a:lnSpc>
                <a:spcPct val="90000"/>
              </a:lnSpc>
            </a:pPr>
            <a:r>
              <a:rPr lang="en-US" altLang="en-US" b="1" smtClean="0">
                <a:latin typeface="Arial" panose="020B0604020202020204" pitchFamily="34" charset="0"/>
                <a:cs typeface="Arial" panose="020B0604020202020204" pitchFamily="34" charset="0"/>
              </a:rPr>
              <a:t>Action Plan, Parental Contact, and 30 minute after school detention</a:t>
            </a:r>
          </a:p>
          <a:p>
            <a:pPr lvl="2" eaLnBrk="1" hangingPunct="1">
              <a:lnSpc>
                <a:spcPct val="90000"/>
              </a:lnSpc>
              <a:buFontTx/>
              <a:buNone/>
            </a:pPr>
            <a:r>
              <a:rPr lang="en-US" altLang="en-US" b="1" smtClean="0">
                <a:solidFill>
                  <a:srgbClr val="FF5A33"/>
                </a:solidFill>
                <a:latin typeface="Arial" panose="020B0604020202020204" pitchFamily="34" charset="0"/>
                <a:cs typeface="Arial" panose="020B0604020202020204" pitchFamily="34" charset="0"/>
              </a:rPr>
              <a:t>          Fridays Only!!</a:t>
            </a:r>
          </a:p>
          <a:p>
            <a:pPr eaLnBrk="1" hangingPunct="1">
              <a:lnSpc>
                <a:spcPct val="90000"/>
              </a:lnSpc>
            </a:pPr>
            <a:r>
              <a:rPr lang="en-US" altLang="en-US" smtClean="0">
                <a:latin typeface="Arial" panose="020B0604020202020204" pitchFamily="34" charset="0"/>
                <a:cs typeface="Arial" panose="020B0604020202020204" pitchFamily="34" charset="0"/>
              </a:rPr>
              <a:t>3</a:t>
            </a:r>
            <a:r>
              <a:rPr lang="en-US" altLang="en-US" baseline="30000" smtClean="0">
                <a:latin typeface="Arial" panose="020B0604020202020204" pitchFamily="34" charset="0"/>
                <a:cs typeface="Arial" panose="020B0604020202020204" pitchFamily="34" charset="0"/>
              </a:rPr>
              <a:t>rd</a:t>
            </a:r>
          </a:p>
          <a:p>
            <a:pPr marL="1030288" lvl="1" indent="-231775" eaLnBrk="1" hangingPunct="1">
              <a:lnSpc>
                <a:spcPct val="90000"/>
              </a:lnSpc>
            </a:pPr>
            <a:r>
              <a:rPr lang="en-US" altLang="en-US" b="1" smtClean="0">
                <a:latin typeface="Arial" panose="020B0604020202020204" pitchFamily="34" charset="0"/>
                <a:cs typeface="Arial" panose="020B0604020202020204" pitchFamily="34" charset="0"/>
              </a:rPr>
              <a:t>Disciplinary Referral</a:t>
            </a:r>
          </a:p>
          <a:p>
            <a:pPr eaLnBrk="1" hangingPunct="1">
              <a:lnSpc>
                <a:spcPct val="90000"/>
              </a:lnSpc>
            </a:pPr>
            <a:endParaRPr lang="en-US" altLang="en-US" sz="2400" b="1"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chemeClr val="bg1"/>
            </a:gs>
            <a:gs pos="50000">
              <a:srgbClr val="FFCC99"/>
            </a:gs>
            <a:gs pos="100000">
              <a:schemeClr val="bg1"/>
            </a:gs>
          </a:gsLst>
          <a:lin ang="2700000" scaled="1"/>
        </a:gradFill>
        <a:effectLst/>
      </p:bgPr>
    </p:bg>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228600" y="152400"/>
            <a:ext cx="8728075" cy="643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tabLst>
                <a:tab pos="457200" algn="l"/>
              </a:tabLst>
              <a:defRPr sz="6000">
                <a:solidFill>
                  <a:schemeClr val="tx1"/>
                </a:solidFill>
                <a:latin typeface="Elephant" panose="02020904090505020303" pitchFamily="18" charset="0"/>
              </a:defRPr>
            </a:lvl1pPr>
            <a:lvl2pPr marL="742950" indent="-285750" eaLnBrk="0" hangingPunct="0">
              <a:tabLst>
                <a:tab pos="457200" algn="l"/>
              </a:tabLst>
              <a:defRPr sz="6000">
                <a:solidFill>
                  <a:schemeClr val="tx1"/>
                </a:solidFill>
                <a:latin typeface="Elephant" panose="02020904090505020303" pitchFamily="18" charset="0"/>
              </a:defRPr>
            </a:lvl2pPr>
            <a:lvl3pPr marL="1143000" indent="-228600" eaLnBrk="0" hangingPunct="0">
              <a:tabLst>
                <a:tab pos="457200" algn="l"/>
              </a:tabLst>
              <a:defRPr sz="6000">
                <a:solidFill>
                  <a:schemeClr val="tx1"/>
                </a:solidFill>
                <a:latin typeface="Elephant" panose="02020904090505020303" pitchFamily="18" charset="0"/>
              </a:defRPr>
            </a:lvl3pPr>
            <a:lvl4pPr marL="1600200" indent="-228600" eaLnBrk="0" hangingPunct="0">
              <a:tabLst>
                <a:tab pos="457200" algn="l"/>
              </a:tabLst>
              <a:defRPr sz="6000">
                <a:solidFill>
                  <a:schemeClr val="tx1"/>
                </a:solidFill>
                <a:latin typeface="Elephant" panose="02020904090505020303" pitchFamily="18" charset="0"/>
              </a:defRPr>
            </a:lvl4pPr>
            <a:lvl5pPr marL="2057400" indent="-228600" eaLnBrk="0" hangingPunct="0">
              <a:tabLst>
                <a:tab pos="457200" algn="l"/>
              </a:tabLst>
              <a:defRPr sz="6000">
                <a:solidFill>
                  <a:schemeClr val="tx1"/>
                </a:solidFill>
                <a:latin typeface="Elephant" panose="02020904090505020303" pitchFamily="18" charset="0"/>
              </a:defRPr>
            </a:lvl5pPr>
            <a:lvl6pPr marL="2514600" indent="-228600" eaLnBrk="0" fontAlgn="base" hangingPunct="0">
              <a:spcBef>
                <a:spcPct val="0"/>
              </a:spcBef>
              <a:spcAft>
                <a:spcPct val="0"/>
              </a:spcAft>
              <a:tabLst>
                <a:tab pos="457200" algn="l"/>
              </a:tabLst>
              <a:defRPr sz="6000">
                <a:solidFill>
                  <a:schemeClr val="tx1"/>
                </a:solidFill>
                <a:latin typeface="Elephant" panose="02020904090505020303" pitchFamily="18" charset="0"/>
              </a:defRPr>
            </a:lvl6pPr>
            <a:lvl7pPr marL="2971800" indent="-228600" eaLnBrk="0" fontAlgn="base" hangingPunct="0">
              <a:spcBef>
                <a:spcPct val="0"/>
              </a:spcBef>
              <a:spcAft>
                <a:spcPct val="0"/>
              </a:spcAft>
              <a:tabLst>
                <a:tab pos="457200" algn="l"/>
              </a:tabLst>
              <a:defRPr sz="6000">
                <a:solidFill>
                  <a:schemeClr val="tx1"/>
                </a:solidFill>
                <a:latin typeface="Elephant" panose="02020904090505020303" pitchFamily="18" charset="0"/>
              </a:defRPr>
            </a:lvl7pPr>
            <a:lvl8pPr marL="3429000" indent="-228600" eaLnBrk="0" fontAlgn="base" hangingPunct="0">
              <a:spcBef>
                <a:spcPct val="0"/>
              </a:spcBef>
              <a:spcAft>
                <a:spcPct val="0"/>
              </a:spcAft>
              <a:tabLst>
                <a:tab pos="457200" algn="l"/>
              </a:tabLst>
              <a:defRPr sz="6000">
                <a:solidFill>
                  <a:schemeClr val="tx1"/>
                </a:solidFill>
                <a:latin typeface="Elephant" panose="02020904090505020303" pitchFamily="18" charset="0"/>
              </a:defRPr>
            </a:lvl8pPr>
            <a:lvl9pPr marL="3886200" indent="-228600" eaLnBrk="0" fontAlgn="base" hangingPunct="0">
              <a:spcBef>
                <a:spcPct val="0"/>
              </a:spcBef>
              <a:spcAft>
                <a:spcPct val="0"/>
              </a:spcAft>
              <a:tabLst>
                <a:tab pos="457200" algn="l"/>
              </a:tabLst>
              <a:defRPr sz="6000">
                <a:solidFill>
                  <a:schemeClr val="tx1"/>
                </a:solidFill>
                <a:latin typeface="Elephant" panose="02020904090505020303" pitchFamily="18" charset="0"/>
              </a:defRPr>
            </a:lvl9pPr>
          </a:lstStyle>
          <a:p>
            <a:pPr algn="ctr"/>
            <a:r>
              <a:rPr lang="en-US" altLang="en-US" sz="2800" b="1" u="sng">
                <a:latin typeface="Arial" panose="020B0604020202020204" pitchFamily="34" charset="0"/>
              </a:rPr>
              <a:t>Mrs. Seroyer’s Action Plan</a:t>
            </a:r>
          </a:p>
          <a:p>
            <a:pPr algn="ctr"/>
            <a:endParaRPr lang="en-US" altLang="en-US" sz="2800" b="1" u="sng">
              <a:latin typeface="Arial" panose="020B0604020202020204" pitchFamily="34" charset="0"/>
            </a:endParaRPr>
          </a:p>
          <a:p>
            <a:pPr algn="ctr"/>
            <a:endParaRPr lang="en-US" altLang="en-US" sz="1800" u="sng">
              <a:latin typeface="Arial" panose="020B0604020202020204" pitchFamily="34" charset="0"/>
            </a:endParaRPr>
          </a:p>
          <a:p>
            <a:pPr>
              <a:buFontTx/>
              <a:buAutoNum type="arabicPeriod"/>
            </a:pPr>
            <a:r>
              <a:rPr lang="en-US" altLang="en-US" sz="2800" b="1">
                <a:latin typeface="Arial" panose="020B0604020202020204" pitchFamily="34" charset="0"/>
              </a:rPr>
              <a:t>What’s the problem?</a:t>
            </a:r>
          </a:p>
          <a:p>
            <a:endParaRPr lang="en-US" altLang="en-US" sz="2800" b="1">
              <a:latin typeface="Arial" panose="020B0604020202020204" pitchFamily="34" charset="0"/>
            </a:endParaRPr>
          </a:p>
          <a:p>
            <a:endParaRPr lang="en-US" altLang="en-US" sz="2800">
              <a:latin typeface="Arial" panose="020B0604020202020204" pitchFamily="34" charset="0"/>
            </a:endParaRPr>
          </a:p>
          <a:p>
            <a:r>
              <a:rPr lang="en-US" altLang="en-US" sz="2800" b="1">
                <a:latin typeface="Arial" panose="020B0604020202020204" pitchFamily="34" charset="0"/>
              </a:rPr>
              <a:t>2. What’s causing the problem? </a:t>
            </a:r>
          </a:p>
          <a:p>
            <a:r>
              <a:rPr lang="en-US" altLang="en-US" sz="2800" b="1">
                <a:latin typeface="Arial" panose="020B0604020202020204" pitchFamily="34" charset="0"/>
              </a:rPr>
              <a:t>	 (Please list the factors)</a:t>
            </a:r>
          </a:p>
          <a:p>
            <a:endParaRPr lang="en-US" altLang="en-US" sz="2800" b="1">
              <a:latin typeface="Arial" panose="020B0604020202020204" pitchFamily="34" charset="0"/>
            </a:endParaRPr>
          </a:p>
          <a:p>
            <a:endParaRPr lang="en-US" altLang="en-US" sz="2800">
              <a:latin typeface="Arial" panose="020B0604020202020204" pitchFamily="34" charset="0"/>
            </a:endParaRPr>
          </a:p>
          <a:p>
            <a:r>
              <a:rPr lang="en-US" altLang="en-US" sz="2800" b="1">
                <a:latin typeface="Arial" panose="020B0604020202020204" pitchFamily="34" charset="0"/>
              </a:rPr>
              <a:t>3. What plan will you use to solve the problem?</a:t>
            </a:r>
          </a:p>
          <a:p>
            <a:endParaRPr lang="en-US" altLang="en-US" sz="2800" b="1">
              <a:latin typeface="Arial" panose="020B0604020202020204" pitchFamily="34" charset="0"/>
            </a:endParaRPr>
          </a:p>
          <a:p>
            <a:endParaRPr lang="en-US" altLang="en-US" sz="1800">
              <a:latin typeface="Arial" panose="020B0604020202020204" pitchFamily="34" charset="0"/>
            </a:endParaRPr>
          </a:p>
          <a:p>
            <a:r>
              <a:rPr lang="en-US" altLang="en-US" sz="1800" b="1">
                <a:latin typeface="Arial" panose="020B0604020202020204" pitchFamily="34" charset="0"/>
              </a:rPr>
              <a:t>     ________________</a:t>
            </a:r>
            <a:endParaRPr lang="en-US" altLang="en-US" sz="1800">
              <a:latin typeface="Arial" panose="020B0604020202020204" pitchFamily="34" charset="0"/>
            </a:endParaRPr>
          </a:p>
          <a:p>
            <a:r>
              <a:rPr lang="en-US" altLang="en-US" sz="1800" b="1">
                <a:latin typeface="Arial" panose="020B0604020202020204" pitchFamily="34" charset="0"/>
              </a:rPr>
              <a:t>     </a:t>
            </a:r>
            <a:r>
              <a:rPr lang="en-US" altLang="en-US" sz="1800">
                <a:latin typeface="Arial" panose="020B0604020202020204" pitchFamily="34" charset="0"/>
              </a:rPr>
              <a:t>Date</a:t>
            </a:r>
          </a:p>
          <a:p>
            <a:r>
              <a:rPr lang="en-US" altLang="en-US" sz="1800" b="1">
                <a:latin typeface="Arial" panose="020B0604020202020204" pitchFamily="34" charset="0"/>
              </a:rPr>
              <a:t>     _______________________			______________________</a:t>
            </a:r>
            <a:endParaRPr lang="en-US" altLang="en-US" sz="1800">
              <a:latin typeface="Arial" panose="020B0604020202020204" pitchFamily="34" charset="0"/>
            </a:endParaRPr>
          </a:p>
          <a:p>
            <a:r>
              <a:rPr lang="en-US" altLang="en-US" sz="1800" b="1">
                <a:latin typeface="Arial" panose="020B0604020202020204" pitchFamily="34" charset="0"/>
              </a:rPr>
              <a:t>     </a:t>
            </a:r>
            <a:r>
              <a:rPr lang="en-US" altLang="en-US" sz="1800">
                <a:latin typeface="Arial" panose="020B0604020202020204" pitchFamily="34" charset="0"/>
              </a:rPr>
              <a:t>Student’s Signature				Parent/Guardian Signature</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066800" y="609600"/>
            <a:ext cx="7086600" cy="731838"/>
          </a:xfrm>
        </p:spPr>
        <p:txBody>
          <a:bodyPr/>
          <a:lstStyle/>
          <a:p>
            <a:pPr eaLnBrk="1" hangingPunct="1"/>
            <a:r>
              <a:rPr lang="en-US" altLang="en-US" b="1" smtClean="0">
                <a:latin typeface="Arial" panose="020B0604020202020204" pitchFamily="34" charset="0"/>
                <a:cs typeface="Arial" panose="020B0604020202020204" pitchFamily="34" charset="0"/>
              </a:rPr>
              <a:t>Severe  Clause</a:t>
            </a:r>
          </a:p>
        </p:txBody>
      </p:sp>
      <p:sp>
        <p:nvSpPr>
          <p:cNvPr id="41987" name="Rectangle 3"/>
          <p:cNvSpPr>
            <a:spLocks noGrp="1" noChangeArrowheads="1"/>
          </p:cNvSpPr>
          <p:nvPr>
            <p:ph type="body" idx="1"/>
          </p:nvPr>
        </p:nvSpPr>
        <p:spPr>
          <a:xfrm>
            <a:off x="1066800" y="1600200"/>
            <a:ext cx="6096000" cy="4525963"/>
          </a:xfrm>
        </p:spPr>
        <p:txBody>
          <a:bodyPr/>
          <a:lstStyle/>
          <a:p>
            <a:pPr eaLnBrk="1" hangingPunct="1">
              <a:buFontTx/>
              <a:buNone/>
            </a:pPr>
            <a:r>
              <a:rPr lang="en-US" altLang="en-US" smtClean="0">
                <a:latin typeface="Arial" panose="020B0604020202020204" pitchFamily="34" charset="0"/>
                <a:cs typeface="Arial" panose="020B0604020202020204" pitchFamily="34" charset="0"/>
              </a:rPr>
              <a:t>Any student who uses profanity, fights, damages school property (this includes the property of the teacher and other students), or is disrespectful (as defined by the teacher) will be sent to the office IMMEDIATELY.</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p:cNvSpPr>
            <a:spLocks noGrp="1" noChangeArrowheads="1"/>
          </p:cNvSpPr>
          <p:nvPr>
            <p:ph type="title"/>
          </p:nvPr>
        </p:nvSpPr>
        <p:spPr>
          <a:xfrm>
            <a:off x="1066800" y="1524000"/>
            <a:ext cx="8077200" cy="1752600"/>
          </a:xfrm>
        </p:spPr>
        <p:txBody>
          <a:bodyPr/>
          <a:lstStyle/>
          <a:p>
            <a:pPr eaLnBrk="1" hangingPunct="1"/>
            <a:r>
              <a:rPr lang="en-US" altLang="en-US" sz="4800" b="1" smtClean="0">
                <a:latin typeface="Arial" panose="020B0604020202020204" pitchFamily="34" charset="0"/>
                <a:cs typeface="Arial" panose="020B0604020202020204" pitchFamily="34" charset="0"/>
              </a:rPr>
              <a:t>Classroom Procedures</a:t>
            </a:r>
          </a:p>
        </p:txBody>
      </p:sp>
      <p:sp>
        <p:nvSpPr>
          <p:cNvPr id="43011" name="Rectangle 4"/>
          <p:cNvSpPr>
            <a:spLocks noChangeArrowheads="1"/>
          </p:cNvSpPr>
          <p:nvPr/>
        </p:nvSpPr>
        <p:spPr bwMode="auto">
          <a:xfrm>
            <a:off x="0" y="2781300"/>
            <a:ext cx="883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4400">
                <a:solidFill>
                  <a:schemeClr val="tx2"/>
                </a:solidFill>
                <a:latin typeface="Century Gothic" panose="020B0502020202020204" pitchFamily="34" charset="0"/>
              </a:rPr>
              <a:t/>
            </a:r>
            <a:br>
              <a:rPr lang="en-US" altLang="en-US" sz="4400">
                <a:solidFill>
                  <a:schemeClr val="tx2"/>
                </a:solidFill>
                <a:latin typeface="Century Gothic" panose="020B0502020202020204" pitchFamily="34" charset="0"/>
              </a:rPr>
            </a:br>
            <a:r>
              <a:rPr lang="en-US" altLang="en-US" sz="3200" b="1">
                <a:solidFill>
                  <a:srgbClr val="993300"/>
                </a:solidFill>
                <a:latin typeface="Comic Sans MS" panose="030F0702030302020204" pitchFamily="66" charset="0"/>
              </a:rPr>
              <a:t>Explain, Rehearse, Reinforce! </a:t>
            </a:r>
            <a:br>
              <a:rPr lang="en-US" altLang="en-US" sz="3200" b="1">
                <a:solidFill>
                  <a:srgbClr val="993300"/>
                </a:solidFill>
                <a:latin typeface="Comic Sans MS" panose="030F0702030302020204" pitchFamily="66" charset="0"/>
              </a:rPr>
            </a:br>
            <a:r>
              <a:rPr lang="en-US" altLang="en-US" sz="3000">
                <a:solidFill>
                  <a:srgbClr val="FF3300"/>
                </a:solidFill>
                <a:latin typeface="Lucida Calligraphy" panose="03010101010101010101" pitchFamily="66" charset="0"/>
              </a:rPr>
              <a:t/>
            </a:r>
            <a:br>
              <a:rPr lang="en-US" altLang="en-US" sz="3000">
                <a:solidFill>
                  <a:srgbClr val="FF3300"/>
                </a:solidFill>
                <a:latin typeface="Lucida Calligraphy" panose="03010101010101010101" pitchFamily="66" charset="0"/>
              </a:rPr>
            </a:br>
            <a:r>
              <a:rPr lang="en-US" altLang="en-US" sz="1900">
                <a:solidFill>
                  <a:srgbClr val="FF3300"/>
                </a:solidFill>
                <a:latin typeface="Lucida Calligraphy" panose="03010101010101010101" pitchFamily="66" charset="0"/>
              </a:rPr>
              <a:t>                                                                             </a:t>
            </a:r>
          </a:p>
        </p:txBody>
      </p:sp>
      <p:sp>
        <p:nvSpPr>
          <p:cNvPr id="43013" name="Rectangle 4"/>
          <p:cNvSpPr>
            <a:spLocks noChangeArrowheads="1"/>
          </p:cNvSpPr>
          <p:nvPr/>
        </p:nvSpPr>
        <p:spPr bwMode="auto">
          <a:xfrm>
            <a:off x="914400" y="5829300"/>
            <a:ext cx="22479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3200" dirty="0">
                <a:solidFill>
                  <a:srgbClr val="FF5A33"/>
                </a:solidFill>
                <a:latin typeface="Arial" panose="020B0604020202020204" pitchFamily="34" charset="0"/>
              </a:rPr>
              <a:t> </a:t>
            </a:r>
            <a:endParaRPr lang="en-US" altLang="en-US" sz="4000" b="1" dirty="0">
              <a:solidFill>
                <a:srgbClr val="FF5A33"/>
              </a:solidFill>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914400" y="609600"/>
            <a:ext cx="8001000" cy="1216025"/>
          </a:xfrm>
        </p:spPr>
        <p:txBody>
          <a:bodyPr/>
          <a:lstStyle/>
          <a:p>
            <a:pPr eaLnBrk="1" hangingPunct="1">
              <a:defRPr/>
            </a:pPr>
            <a:r>
              <a:rPr lang="en-US" b="1" dirty="0" smtClean="0">
                <a:latin typeface="Arial" pitchFamily="34" charset="0"/>
                <a:cs typeface="Arial" pitchFamily="34" charset="0"/>
              </a:rPr>
              <a:t>Entering the Room</a:t>
            </a:r>
            <a:r>
              <a:rPr lang="en-US" sz="3800" dirty="0" smtClean="0">
                <a:effectLst>
                  <a:outerShdw blurRad="38100" dist="38100" dir="2700000" algn="tl">
                    <a:srgbClr val="C0C0C0"/>
                  </a:outerShdw>
                </a:effectLst>
              </a:rPr>
              <a:t/>
            </a:r>
            <a:br>
              <a:rPr lang="en-US" sz="3800" dirty="0" smtClean="0">
                <a:effectLst>
                  <a:outerShdw blurRad="38100" dist="38100" dir="2700000" algn="tl">
                    <a:srgbClr val="C0C0C0"/>
                  </a:outerShdw>
                </a:effectLst>
              </a:rPr>
            </a:br>
            <a:endParaRPr lang="en-US" sz="3800" dirty="0" smtClean="0">
              <a:effectLst>
                <a:outerShdw blurRad="38100" dist="38100" dir="2700000" algn="tl">
                  <a:srgbClr val="C0C0C0"/>
                </a:outerShdw>
              </a:effectLst>
            </a:endParaRPr>
          </a:p>
        </p:txBody>
      </p:sp>
      <p:sp>
        <p:nvSpPr>
          <p:cNvPr id="44035" name="Rectangle 3"/>
          <p:cNvSpPr>
            <a:spLocks noGrp="1" noChangeArrowheads="1"/>
          </p:cNvSpPr>
          <p:nvPr>
            <p:ph type="body" idx="1"/>
          </p:nvPr>
        </p:nvSpPr>
        <p:spPr>
          <a:xfrm>
            <a:off x="1066800" y="1447800"/>
            <a:ext cx="5257800" cy="4525963"/>
          </a:xfrm>
        </p:spPr>
        <p:txBody>
          <a:bodyPr/>
          <a:lstStyle/>
          <a:p>
            <a:pPr eaLnBrk="1" hangingPunct="1">
              <a:lnSpc>
                <a:spcPct val="90000"/>
              </a:lnSpc>
            </a:pPr>
            <a:r>
              <a:rPr lang="en-US" altLang="en-US" dirty="0" smtClean="0">
                <a:latin typeface="Arial" panose="020B0604020202020204" pitchFamily="34" charset="0"/>
                <a:cs typeface="Arial" panose="020B0604020202020204" pitchFamily="34" charset="0"/>
              </a:rPr>
              <a:t>Please enter quietly.</a:t>
            </a:r>
          </a:p>
          <a:p>
            <a:pPr eaLnBrk="1" hangingPunct="1">
              <a:lnSpc>
                <a:spcPct val="90000"/>
              </a:lnSpc>
              <a:buFontTx/>
              <a:buNone/>
            </a:pPr>
            <a:endParaRPr lang="en-US" altLang="en-US" dirty="0" smtClean="0">
              <a:latin typeface="Arial" panose="020B0604020202020204" pitchFamily="34" charset="0"/>
              <a:cs typeface="Arial" panose="020B0604020202020204" pitchFamily="34" charset="0"/>
            </a:endParaRPr>
          </a:p>
          <a:p>
            <a:pPr eaLnBrk="1" hangingPunct="1">
              <a:lnSpc>
                <a:spcPct val="90000"/>
              </a:lnSpc>
            </a:pPr>
            <a:r>
              <a:rPr lang="en-US" altLang="en-US" dirty="0" smtClean="0">
                <a:latin typeface="Arial" panose="020B0604020202020204" pitchFamily="34" charset="0"/>
                <a:cs typeface="Arial" panose="020B0604020202020204" pitchFamily="34" charset="0"/>
              </a:rPr>
              <a:t>Have a seat.</a:t>
            </a:r>
          </a:p>
          <a:p>
            <a:pPr eaLnBrk="1" hangingPunct="1">
              <a:lnSpc>
                <a:spcPct val="90000"/>
              </a:lnSpc>
              <a:buFontTx/>
              <a:buNone/>
            </a:pPr>
            <a:endParaRPr lang="en-US" altLang="en-US" dirty="0" smtClean="0">
              <a:latin typeface="Arial" panose="020B0604020202020204" pitchFamily="34" charset="0"/>
              <a:cs typeface="Arial" panose="020B0604020202020204" pitchFamily="34" charset="0"/>
            </a:endParaRPr>
          </a:p>
          <a:p>
            <a:pPr eaLnBrk="1" hangingPunct="1">
              <a:lnSpc>
                <a:spcPct val="90000"/>
              </a:lnSpc>
            </a:pPr>
            <a:r>
              <a:rPr lang="en-US" altLang="en-US" dirty="0" smtClean="0">
                <a:latin typeface="Arial" panose="020B0604020202020204" pitchFamily="34" charset="0"/>
                <a:cs typeface="Arial" panose="020B0604020202020204" pitchFamily="34" charset="0"/>
              </a:rPr>
              <a:t>Take out your materials.</a:t>
            </a:r>
          </a:p>
          <a:p>
            <a:pPr eaLnBrk="1" hangingPunct="1">
              <a:lnSpc>
                <a:spcPct val="90000"/>
              </a:lnSpc>
            </a:pPr>
            <a:endParaRPr lang="en-US" altLang="en-US" dirty="0" smtClean="0">
              <a:latin typeface="Arial" panose="020B0604020202020204" pitchFamily="34" charset="0"/>
              <a:cs typeface="Arial" panose="020B0604020202020204" pitchFamily="34" charset="0"/>
            </a:endParaRPr>
          </a:p>
          <a:p>
            <a:pPr eaLnBrk="1" hangingPunct="1">
              <a:lnSpc>
                <a:spcPct val="90000"/>
              </a:lnSpc>
            </a:pPr>
            <a:r>
              <a:rPr lang="en-US" altLang="en-US" dirty="0" smtClean="0">
                <a:latin typeface="Arial" panose="020B0604020202020204" pitchFamily="34" charset="0"/>
                <a:cs typeface="Arial" panose="020B0604020202020204" pitchFamily="34" charset="0"/>
              </a:rPr>
              <a:t>Review the agenda.</a:t>
            </a:r>
          </a:p>
          <a:p>
            <a:pPr eaLnBrk="1" hangingPunct="1">
              <a:lnSpc>
                <a:spcPct val="90000"/>
              </a:lnSpc>
            </a:pPr>
            <a:endParaRPr lang="en-US" altLang="en-US" dirty="0" smtClean="0">
              <a:latin typeface="Arial" panose="020B0604020202020204" pitchFamily="34" charset="0"/>
              <a:cs typeface="Arial" panose="020B0604020202020204" pitchFamily="34" charset="0"/>
            </a:endParaRPr>
          </a:p>
          <a:p>
            <a:pPr eaLnBrk="1" hangingPunct="1">
              <a:lnSpc>
                <a:spcPct val="90000"/>
              </a:lnSpc>
            </a:pPr>
            <a:r>
              <a:rPr lang="en-US" altLang="en-US" dirty="0" smtClean="0">
                <a:latin typeface="Arial" panose="020B0604020202020204" pitchFamily="34" charset="0"/>
                <a:cs typeface="Arial" panose="020B0604020202020204" pitchFamily="34" charset="0"/>
              </a:rPr>
              <a:t>Begin bellwork assignment.</a:t>
            </a:r>
          </a:p>
          <a:p>
            <a:pPr eaLnBrk="1" hangingPunct="1">
              <a:lnSpc>
                <a:spcPct val="90000"/>
              </a:lnSpc>
            </a:pPr>
            <a:endParaRPr lang="en-US" altLang="en-US" sz="3000" dirty="0" smtClean="0"/>
          </a:p>
          <a:p>
            <a:pPr eaLnBrk="1" hangingPunct="1">
              <a:lnSpc>
                <a:spcPct val="90000"/>
              </a:lnSpc>
            </a:pPr>
            <a:endParaRPr lang="en-US" altLang="en-US" sz="3000" dirty="0" smtClean="0"/>
          </a:p>
        </p:txBody>
      </p:sp>
      <p:sp>
        <p:nvSpPr>
          <p:cNvPr id="44037" name="Rectangle 4"/>
          <p:cNvSpPr>
            <a:spLocks noChangeArrowheads="1"/>
          </p:cNvSpPr>
          <p:nvPr/>
        </p:nvSpPr>
        <p:spPr bwMode="auto">
          <a:xfrm>
            <a:off x="838200" y="5943600"/>
            <a:ext cx="1295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4400" dirty="0">
                <a:solidFill>
                  <a:schemeClr val="tx2"/>
                </a:solidFill>
                <a:latin typeface="Century Gothic" panose="020B0502020202020204" pitchFamily="34" charset="0"/>
              </a:rPr>
              <a:t/>
            </a:r>
            <a:br>
              <a:rPr lang="en-US" altLang="en-US" sz="4400" dirty="0">
                <a:solidFill>
                  <a:schemeClr val="tx2"/>
                </a:solidFill>
                <a:latin typeface="Century Gothic" panose="020B0502020202020204" pitchFamily="34" charset="0"/>
              </a:rPr>
            </a:br>
            <a:r>
              <a:rPr lang="en-US" altLang="en-US" sz="4000" dirty="0">
                <a:solidFill>
                  <a:srgbClr val="FF5A33"/>
                </a:solidFill>
                <a:latin typeface="Arial" panose="020B0604020202020204" pitchFamily="34" charset="0"/>
                <a:cs typeface="Arial" panose="020B0604020202020204" pitchFamily="34" charset="0"/>
              </a:rPr>
              <a:t> </a:t>
            </a:r>
            <a:endParaRPr lang="en-US" altLang="en-US" sz="4000" b="1" dirty="0">
              <a:solidFill>
                <a:srgbClr val="FF5A33"/>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1143000" y="609600"/>
            <a:ext cx="8001000" cy="1216025"/>
          </a:xfrm>
        </p:spPr>
        <p:txBody>
          <a:bodyPr/>
          <a:lstStyle/>
          <a:p>
            <a:pPr eaLnBrk="1" hangingPunct="1">
              <a:defRPr/>
            </a:pPr>
            <a:r>
              <a:rPr lang="en-US" b="1" dirty="0" smtClean="0">
                <a:latin typeface="Arial" pitchFamily="34" charset="0"/>
                <a:cs typeface="Arial" pitchFamily="34" charset="0"/>
              </a:rPr>
              <a:t>When you are tardy . . .</a:t>
            </a:r>
            <a:r>
              <a:rPr lang="en-US" sz="3800" dirty="0" smtClean="0">
                <a:effectLst>
                  <a:outerShdw blurRad="38100" dist="38100" dir="2700000" algn="tl">
                    <a:srgbClr val="C0C0C0"/>
                  </a:outerShdw>
                </a:effectLst>
                <a:latin typeface="Arial" pitchFamily="34" charset="0"/>
                <a:cs typeface="Arial" pitchFamily="34" charset="0"/>
              </a:rPr>
              <a:t/>
            </a:r>
            <a:br>
              <a:rPr lang="en-US" sz="3800" dirty="0" smtClean="0">
                <a:effectLst>
                  <a:outerShdw blurRad="38100" dist="38100" dir="2700000" algn="tl">
                    <a:srgbClr val="C0C0C0"/>
                  </a:outerShdw>
                </a:effectLst>
                <a:latin typeface="Arial" pitchFamily="34" charset="0"/>
                <a:cs typeface="Arial" pitchFamily="34" charset="0"/>
              </a:rPr>
            </a:br>
            <a:endParaRPr lang="en-US" sz="3800" dirty="0" smtClean="0">
              <a:effectLst>
                <a:outerShdw blurRad="38100" dist="38100" dir="2700000" algn="tl">
                  <a:srgbClr val="C0C0C0"/>
                </a:outerShdw>
              </a:effectLst>
              <a:latin typeface="Arial" pitchFamily="34" charset="0"/>
              <a:cs typeface="Arial" pitchFamily="34" charset="0"/>
            </a:endParaRPr>
          </a:p>
        </p:txBody>
      </p:sp>
      <p:sp>
        <p:nvSpPr>
          <p:cNvPr id="100355" name="Rectangle 3"/>
          <p:cNvSpPr>
            <a:spLocks noGrp="1" noChangeArrowheads="1"/>
          </p:cNvSpPr>
          <p:nvPr>
            <p:ph type="body" idx="1"/>
          </p:nvPr>
        </p:nvSpPr>
        <p:spPr>
          <a:xfrm>
            <a:off x="1219200" y="1600200"/>
            <a:ext cx="5883275" cy="4525963"/>
          </a:xfrm>
        </p:spPr>
        <p:txBody>
          <a:bodyPr/>
          <a:lstStyle/>
          <a:p>
            <a:pPr marL="341313" indent="-341313" eaLnBrk="1" hangingPunct="1">
              <a:defRPr/>
            </a:pPr>
            <a:r>
              <a:rPr lang="en-US" dirty="0" smtClean="0">
                <a:latin typeface="Arial" pitchFamily="34" charset="0"/>
                <a:cs typeface="Arial" pitchFamily="34" charset="0"/>
              </a:rPr>
              <a:t>Enter quietly.</a:t>
            </a:r>
          </a:p>
          <a:p>
            <a:pPr marL="341313" indent="-341313" eaLnBrk="1" hangingPunct="1">
              <a:buFontTx/>
              <a:buNone/>
              <a:defRPr/>
            </a:pPr>
            <a:endParaRPr lang="en-US" sz="1200" dirty="0" smtClean="0">
              <a:latin typeface="Arial" pitchFamily="34" charset="0"/>
              <a:cs typeface="Arial" pitchFamily="34" charset="0"/>
            </a:endParaRPr>
          </a:p>
          <a:p>
            <a:pPr marL="341313" indent="-341313" eaLnBrk="1" hangingPunct="1">
              <a:defRPr/>
            </a:pPr>
            <a:r>
              <a:rPr lang="en-US" b="1" i="1" dirty="0" smtClean="0">
                <a:latin typeface="Arial" pitchFamily="34" charset="0"/>
                <a:cs typeface="Arial" pitchFamily="34" charset="0"/>
              </a:rPr>
              <a:t>Excused</a:t>
            </a:r>
            <a:r>
              <a:rPr lang="en-US" b="1" dirty="0" smtClean="0">
                <a:latin typeface="Arial" pitchFamily="34" charset="0"/>
                <a:cs typeface="Arial" pitchFamily="34" charset="0"/>
              </a:rPr>
              <a:t>:  </a:t>
            </a:r>
            <a:r>
              <a:rPr lang="en-US" dirty="0" smtClean="0">
                <a:latin typeface="Arial" pitchFamily="34" charset="0"/>
                <a:cs typeface="Arial" pitchFamily="34" charset="0"/>
              </a:rPr>
              <a:t>Place excuse in</a:t>
            </a:r>
          </a:p>
          <a:p>
            <a:pPr marL="341313" indent="-341313" eaLnBrk="1" hangingPunct="1">
              <a:buFontTx/>
              <a:buNone/>
              <a:defRPr/>
            </a:pPr>
            <a:r>
              <a:rPr lang="en-US" dirty="0" smtClean="0">
                <a:latin typeface="Arial" pitchFamily="34" charset="0"/>
                <a:cs typeface="Arial" pitchFamily="34" charset="0"/>
              </a:rPr>
              <a:t>    the basket on my desk.</a:t>
            </a:r>
          </a:p>
          <a:p>
            <a:pPr marL="341313" indent="-341313" eaLnBrk="1" hangingPunct="1">
              <a:buFontTx/>
              <a:buNone/>
              <a:defRPr/>
            </a:pPr>
            <a:endParaRPr lang="en-US" sz="1200" dirty="0" smtClean="0">
              <a:latin typeface="Arial" pitchFamily="34" charset="0"/>
              <a:cs typeface="Arial" pitchFamily="34" charset="0"/>
            </a:endParaRPr>
          </a:p>
          <a:p>
            <a:pPr marL="341313" indent="-341313" eaLnBrk="1" hangingPunct="1">
              <a:defRPr/>
            </a:pPr>
            <a:r>
              <a:rPr lang="en-US" b="1" i="1" dirty="0" smtClean="0">
                <a:latin typeface="Arial" pitchFamily="34" charset="0"/>
                <a:cs typeface="Arial" pitchFamily="34" charset="0"/>
              </a:rPr>
              <a:t>Unexcused</a:t>
            </a:r>
            <a:r>
              <a:rPr lang="en-US" b="1" dirty="0" smtClean="0">
                <a:latin typeface="Arial" pitchFamily="34" charset="0"/>
                <a:cs typeface="Arial" pitchFamily="34" charset="0"/>
              </a:rPr>
              <a:t>:  </a:t>
            </a:r>
            <a:r>
              <a:rPr lang="en-US" dirty="0" smtClean="0">
                <a:latin typeface="Arial" pitchFamily="34" charset="0"/>
                <a:cs typeface="Arial" pitchFamily="34" charset="0"/>
              </a:rPr>
              <a:t>Sign detention</a:t>
            </a:r>
          </a:p>
          <a:p>
            <a:pPr marL="341313" indent="-341313" eaLnBrk="1" hangingPunct="1">
              <a:buFontTx/>
              <a:buNone/>
              <a:defRPr/>
            </a:pPr>
            <a:r>
              <a:rPr lang="en-US" dirty="0" smtClean="0">
                <a:latin typeface="Arial" pitchFamily="34" charset="0"/>
                <a:cs typeface="Arial" pitchFamily="34" charset="0"/>
              </a:rPr>
              <a:t>    list on top of file cabinet.</a:t>
            </a:r>
          </a:p>
          <a:p>
            <a:pPr marL="341313" indent="-341313" eaLnBrk="1" hangingPunct="1">
              <a:buFontTx/>
              <a:buNone/>
              <a:defRPr/>
            </a:pPr>
            <a:endParaRPr lang="en-US" sz="1200" dirty="0" smtClean="0">
              <a:latin typeface="Arial" pitchFamily="34" charset="0"/>
              <a:cs typeface="Arial" pitchFamily="34" charset="0"/>
            </a:endParaRPr>
          </a:p>
          <a:p>
            <a:pPr marL="341313" indent="-341313" eaLnBrk="1" hangingPunct="1">
              <a:defRPr/>
            </a:pPr>
            <a:r>
              <a:rPr lang="en-US" sz="3000" dirty="0" smtClean="0">
                <a:latin typeface="Arial" pitchFamily="34" charset="0"/>
                <a:cs typeface="Arial" pitchFamily="34" charset="0"/>
              </a:rPr>
              <a:t> </a:t>
            </a:r>
            <a:r>
              <a:rPr lang="en-US" dirty="0" smtClean="0">
                <a:latin typeface="Arial" pitchFamily="34" charset="0"/>
                <a:cs typeface="Arial" pitchFamily="34" charset="0"/>
              </a:rPr>
              <a:t>Have a seat and take out </a:t>
            </a:r>
          </a:p>
          <a:p>
            <a:pPr marL="341313" indent="-341313" eaLnBrk="1" hangingPunct="1">
              <a:buFontTx/>
              <a:buNone/>
              <a:defRPr/>
            </a:pPr>
            <a:r>
              <a:rPr lang="en-US" dirty="0" smtClean="0">
                <a:latin typeface="Arial" pitchFamily="34" charset="0"/>
                <a:cs typeface="Arial" pitchFamily="34" charset="0"/>
              </a:rPr>
              <a:t>     your materials.</a:t>
            </a:r>
          </a:p>
          <a:p>
            <a:pPr marL="0" indent="0" eaLnBrk="1" hangingPunct="1">
              <a:defRPr/>
            </a:pPr>
            <a:endParaRPr lang="en-US" sz="3000" dirty="0" smtClean="0"/>
          </a:p>
          <a:p>
            <a:pPr marL="0" indent="0" eaLnBrk="1" hangingPunct="1">
              <a:defRPr/>
            </a:pPr>
            <a:endParaRPr lang="en-US" sz="2600" dirty="0"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143000" y="685800"/>
            <a:ext cx="8001000" cy="1216025"/>
          </a:xfrm>
        </p:spPr>
        <p:txBody>
          <a:bodyPr/>
          <a:lstStyle/>
          <a:p>
            <a:pPr eaLnBrk="1" hangingPunct="1"/>
            <a:r>
              <a:rPr lang="en-US" altLang="en-US" b="1" smtClean="0">
                <a:latin typeface="Arial" panose="020B0604020202020204" pitchFamily="34" charset="0"/>
                <a:cs typeface="Arial" panose="020B0604020202020204" pitchFamily="34" charset="0"/>
              </a:rPr>
              <a:t>Getting Your Attention</a:t>
            </a:r>
            <a:r>
              <a:rPr lang="en-US" altLang="en-US" sz="3200" smtClean="0">
                <a:latin typeface="Arial" panose="020B0604020202020204" pitchFamily="34" charset="0"/>
                <a:cs typeface="Arial" panose="020B0604020202020204" pitchFamily="34" charset="0"/>
              </a:rPr>
              <a:t/>
            </a:r>
            <a:br>
              <a:rPr lang="en-US" altLang="en-US" sz="3200" smtClean="0">
                <a:latin typeface="Arial" panose="020B0604020202020204" pitchFamily="34" charset="0"/>
                <a:cs typeface="Arial" panose="020B0604020202020204" pitchFamily="34" charset="0"/>
              </a:rPr>
            </a:br>
            <a:endParaRPr lang="en-US" altLang="en-US" sz="3200" smtClean="0">
              <a:latin typeface="Arial" panose="020B0604020202020204" pitchFamily="34" charset="0"/>
              <a:cs typeface="Arial" panose="020B0604020202020204" pitchFamily="34" charset="0"/>
            </a:endParaRPr>
          </a:p>
        </p:txBody>
      </p:sp>
      <p:sp>
        <p:nvSpPr>
          <p:cNvPr id="102403" name="Rectangle 3"/>
          <p:cNvSpPr>
            <a:spLocks noGrp="1" noChangeArrowheads="1"/>
          </p:cNvSpPr>
          <p:nvPr>
            <p:ph type="body" idx="1"/>
          </p:nvPr>
        </p:nvSpPr>
        <p:spPr>
          <a:xfrm>
            <a:off x="1295400" y="1752600"/>
            <a:ext cx="5257800" cy="4525963"/>
          </a:xfrm>
        </p:spPr>
        <p:txBody>
          <a:bodyPr/>
          <a:lstStyle/>
          <a:p>
            <a:pPr marL="0" indent="0" eaLnBrk="1" hangingPunct="1">
              <a:buFontTx/>
              <a:buNone/>
              <a:defRPr/>
            </a:pPr>
            <a:r>
              <a:rPr lang="en-US" dirty="0" smtClean="0">
                <a:latin typeface="Arial" pitchFamily="34" charset="0"/>
                <a:cs typeface="Arial" pitchFamily="34" charset="0"/>
              </a:rPr>
              <a:t>I will . . .</a:t>
            </a:r>
          </a:p>
          <a:p>
            <a:pPr marL="0" indent="0" eaLnBrk="1" hangingPunct="1">
              <a:buFontTx/>
              <a:buNone/>
              <a:defRPr/>
            </a:pPr>
            <a:endParaRPr lang="en-US" sz="1100" dirty="0" smtClean="0">
              <a:latin typeface="Arial" pitchFamily="34" charset="0"/>
              <a:cs typeface="Arial" pitchFamily="34" charset="0"/>
            </a:endParaRPr>
          </a:p>
          <a:p>
            <a:pPr marL="341313" indent="-341313" eaLnBrk="1" hangingPunct="1">
              <a:defRPr/>
            </a:pPr>
            <a:r>
              <a:rPr lang="en-US" dirty="0" smtClean="0">
                <a:latin typeface="Arial" pitchFamily="34" charset="0"/>
                <a:cs typeface="Arial" pitchFamily="34" charset="0"/>
              </a:rPr>
              <a:t>Stand in front of the class.</a:t>
            </a:r>
          </a:p>
          <a:p>
            <a:pPr marL="341313" indent="-341313" eaLnBrk="1" hangingPunct="1">
              <a:buFontTx/>
              <a:buNone/>
              <a:defRPr/>
            </a:pPr>
            <a:endParaRPr lang="en-US" sz="1200" dirty="0" smtClean="0">
              <a:latin typeface="Arial" pitchFamily="34" charset="0"/>
              <a:cs typeface="Arial" pitchFamily="34" charset="0"/>
            </a:endParaRPr>
          </a:p>
          <a:p>
            <a:pPr marL="341313" indent="-341313" eaLnBrk="1" hangingPunct="1">
              <a:defRPr/>
            </a:pPr>
            <a:r>
              <a:rPr lang="en-US" dirty="0" smtClean="0">
                <a:latin typeface="Arial" pitchFamily="34" charset="0"/>
                <a:cs typeface="Arial" pitchFamily="34" charset="0"/>
              </a:rPr>
              <a:t>Raise my hand. </a:t>
            </a:r>
          </a:p>
          <a:p>
            <a:pPr marL="341313" indent="-341313" eaLnBrk="1" hangingPunct="1">
              <a:buFontTx/>
              <a:buNone/>
              <a:defRPr/>
            </a:pPr>
            <a:endParaRPr lang="en-US" sz="1200" dirty="0" smtClean="0">
              <a:latin typeface="Arial" pitchFamily="34" charset="0"/>
              <a:cs typeface="Arial" pitchFamily="34" charset="0"/>
            </a:endParaRPr>
          </a:p>
          <a:p>
            <a:pPr marL="341313" indent="-341313" eaLnBrk="1" hangingPunct="1">
              <a:defRPr/>
            </a:pPr>
            <a:r>
              <a:rPr lang="en-US" dirty="0" smtClean="0">
                <a:latin typeface="Arial" pitchFamily="34" charset="0"/>
                <a:cs typeface="Arial" pitchFamily="34" charset="0"/>
              </a:rPr>
              <a:t>Wait for everyone to be </a:t>
            </a:r>
          </a:p>
          <a:p>
            <a:pPr marL="341313" indent="-341313" eaLnBrk="1" hangingPunct="1">
              <a:buFontTx/>
              <a:buNone/>
              <a:defRPr/>
            </a:pPr>
            <a:r>
              <a:rPr lang="en-US" dirty="0" smtClean="0">
                <a:latin typeface="Arial" pitchFamily="34" charset="0"/>
                <a:cs typeface="Arial" pitchFamily="34" charset="0"/>
              </a:rPr>
              <a:t>    quiet.</a:t>
            </a:r>
          </a:p>
          <a:p>
            <a:pPr marL="341313" indent="-341313" eaLnBrk="1" hangingPunct="1">
              <a:buFontTx/>
              <a:buNone/>
              <a:defRPr/>
            </a:pPr>
            <a:endParaRPr lang="en-US" sz="1200" dirty="0" smtClean="0">
              <a:latin typeface="Arial" pitchFamily="34" charset="0"/>
              <a:cs typeface="Arial" pitchFamily="34" charset="0"/>
            </a:endParaRPr>
          </a:p>
          <a:p>
            <a:pPr marL="341313" indent="-341313" eaLnBrk="1" hangingPunct="1">
              <a:defRPr/>
            </a:pPr>
            <a:r>
              <a:rPr lang="en-US" dirty="0" smtClean="0">
                <a:latin typeface="Arial" pitchFamily="34" charset="0"/>
                <a:cs typeface="Arial" pitchFamily="34" charset="0"/>
              </a:rPr>
              <a:t>Begin speaking.</a:t>
            </a:r>
          </a:p>
          <a:p>
            <a:pPr marL="0" indent="0" eaLnBrk="1" hangingPunct="1">
              <a:buFontTx/>
              <a:buNone/>
              <a:defRPr/>
            </a:pPr>
            <a:endParaRPr lang="en-US" sz="3000" dirty="0" smtClean="0"/>
          </a:p>
          <a:p>
            <a:pPr marL="0" indent="0" eaLnBrk="1" hangingPunct="1">
              <a:defRPr/>
            </a:pPr>
            <a:endParaRPr lang="en-US" sz="2600" dirty="0" smtClean="0"/>
          </a:p>
        </p:txBody>
      </p:sp>
      <p:sp>
        <p:nvSpPr>
          <p:cNvPr id="46084" name="Rectangle 4"/>
          <p:cNvSpPr>
            <a:spLocks noChangeArrowheads="1"/>
          </p:cNvSpPr>
          <p:nvPr/>
        </p:nvSpPr>
        <p:spPr bwMode="auto">
          <a:xfrm rot="10800000" flipV="1">
            <a:off x="838200" y="6800850"/>
            <a:ext cx="12192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4400" dirty="0">
                <a:solidFill>
                  <a:srgbClr val="FF5A33"/>
                </a:solidFill>
                <a:latin typeface="Century Gothic" panose="020B0502020202020204" pitchFamily="34" charset="0"/>
              </a:rPr>
              <a:t/>
            </a:r>
            <a:br>
              <a:rPr lang="en-US" altLang="en-US" sz="4400" dirty="0">
                <a:solidFill>
                  <a:srgbClr val="FF5A33"/>
                </a:solidFill>
                <a:latin typeface="Century Gothic" panose="020B0502020202020204" pitchFamily="34" charset="0"/>
              </a:rPr>
            </a:br>
            <a:endParaRPr lang="en-US" altLang="en-US" sz="4000" b="1" dirty="0">
              <a:solidFill>
                <a:srgbClr val="FF5A33"/>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914400" y="609600"/>
            <a:ext cx="8001000" cy="1216025"/>
          </a:xfrm>
        </p:spPr>
        <p:txBody>
          <a:bodyPr/>
          <a:lstStyle/>
          <a:p>
            <a:pPr eaLnBrk="1" hangingPunct="1"/>
            <a:r>
              <a:rPr lang="en-US" altLang="en-US" b="1" smtClean="0">
                <a:latin typeface="Arial" panose="020B0604020202020204" pitchFamily="34" charset="0"/>
                <a:cs typeface="Arial" panose="020B0604020202020204" pitchFamily="34" charset="0"/>
              </a:rPr>
              <a:t>Paper Heading</a:t>
            </a:r>
            <a:r>
              <a:rPr lang="en-US" altLang="en-US" sz="3200" smtClean="0"/>
              <a:t/>
            </a:r>
            <a:br>
              <a:rPr lang="en-US" altLang="en-US" sz="3200" smtClean="0"/>
            </a:br>
            <a:endParaRPr lang="en-US" altLang="en-US" sz="3200" smtClean="0"/>
          </a:p>
        </p:txBody>
      </p:sp>
      <p:sp>
        <p:nvSpPr>
          <p:cNvPr id="181251" name="Rectangle 3"/>
          <p:cNvSpPr>
            <a:spLocks noGrp="1" noChangeArrowheads="1"/>
          </p:cNvSpPr>
          <p:nvPr>
            <p:ph type="body" idx="1"/>
          </p:nvPr>
        </p:nvSpPr>
        <p:spPr>
          <a:xfrm>
            <a:off x="1279525" y="1600200"/>
            <a:ext cx="6797675" cy="4525963"/>
          </a:xfrm>
        </p:spPr>
        <p:txBody>
          <a:bodyPr/>
          <a:lstStyle/>
          <a:p>
            <a:pPr marL="0" indent="0" eaLnBrk="1" hangingPunct="1">
              <a:buFontTx/>
              <a:buNone/>
              <a:defRPr/>
            </a:pPr>
            <a:endParaRPr lang="en-US" sz="2600" dirty="0"/>
          </a:p>
          <a:p>
            <a:pPr marL="346075" indent="-346075" eaLnBrk="1" hangingPunct="1">
              <a:defRPr/>
            </a:pPr>
            <a:r>
              <a:rPr lang="en-US" sz="3000" dirty="0">
                <a:latin typeface="Arial" pitchFamily="34" charset="0"/>
                <a:cs typeface="Arial" pitchFamily="34" charset="0"/>
              </a:rPr>
              <a:t>MLA Format</a:t>
            </a:r>
            <a:r>
              <a:rPr lang="en-US" sz="2600" dirty="0">
                <a:latin typeface="Arial" pitchFamily="34" charset="0"/>
                <a:cs typeface="Arial" pitchFamily="34" charset="0"/>
              </a:rPr>
              <a:t> </a:t>
            </a:r>
          </a:p>
          <a:p>
            <a:pPr marL="685800" lvl="1" indent="0" eaLnBrk="1" hangingPunct="1">
              <a:defRPr/>
            </a:pPr>
            <a:r>
              <a:rPr lang="en-US" sz="2200" b="1" i="1" u="sng" dirty="0">
                <a:latin typeface="Arial" pitchFamily="34" charset="0"/>
                <a:cs typeface="Arial" pitchFamily="34" charset="0"/>
              </a:rPr>
              <a:t>plus</a:t>
            </a:r>
            <a:r>
              <a:rPr lang="en-US" sz="2200" b="1" dirty="0">
                <a:latin typeface="Arial" pitchFamily="34" charset="0"/>
                <a:cs typeface="Arial" pitchFamily="34" charset="0"/>
              </a:rPr>
              <a:t> unique number </a:t>
            </a:r>
            <a:endParaRPr lang="en-US" sz="2200" b="1" dirty="0">
              <a:solidFill>
                <a:srgbClr val="FF5A33"/>
              </a:solidFill>
              <a:latin typeface="Arial" pitchFamily="34" charset="0"/>
              <a:cs typeface="Arial" pitchFamily="34" charset="0"/>
            </a:endParaRPr>
          </a:p>
          <a:p>
            <a:pPr lvl="2" indent="0" eaLnBrk="1" hangingPunct="1">
              <a:defRPr/>
            </a:pPr>
            <a:r>
              <a:rPr lang="en-US" sz="1800" b="1" dirty="0">
                <a:solidFill>
                  <a:srgbClr val="FF5A33"/>
                </a:solidFill>
                <a:latin typeface="Arial" pitchFamily="34" charset="0"/>
                <a:cs typeface="Arial" pitchFamily="34" charset="0"/>
              </a:rPr>
              <a:t> </a:t>
            </a:r>
            <a:r>
              <a:rPr lang="en-US" sz="1800" b="1" dirty="0" smtClean="0">
                <a:solidFill>
                  <a:srgbClr val="FF5A33"/>
                </a:solidFill>
                <a:latin typeface="Arial" pitchFamily="34" charset="0"/>
                <a:cs typeface="Arial" pitchFamily="34" charset="0"/>
              </a:rPr>
              <a:t>“Successful Teaching” newspaper p. 8</a:t>
            </a:r>
            <a:endParaRPr lang="en-US" sz="1800" b="1" i="1" u="sng" dirty="0">
              <a:solidFill>
                <a:srgbClr val="FF5A33"/>
              </a:solidFill>
              <a:latin typeface="Arial" pitchFamily="34" charset="0"/>
              <a:cs typeface="Arial" pitchFamily="34" charset="0"/>
            </a:endParaRPr>
          </a:p>
          <a:p>
            <a:pPr marL="0" indent="0" eaLnBrk="1" hangingPunct="1">
              <a:defRPr/>
            </a:pPr>
            <a:endParaRPr lang="en-US" sz="2600" dirty="0">
              <a:latin typeface="Arial" pitchFamily="34" charset="0"/>
              <a:cs typeface="Arial" pitchFamily="34" charset="0"/>
            </a:endParaRPr>
          </a:p>
          <a:p>
            <a:pPr marL="346075" indent="-346075" eaLnBrk="1" hangingPunct="1">
              <a:defRPr/>
            </a:pPr>
            <a:r>
              <a:rPr lang="en-US" sz="3000" dirty="0">
                <a:latin typeface="Arial" pitchFamily="34" charset="0"/>
                <a:cs typeface="Arial" pitchFamily="34" charset="0"/>
              </a:rPr>
              <a:t>Place on </a:t>
            </a:r>
            <a:r>
              <a:rPr lang="en-US" sz="3000" u="sng" dirty="0">
                <a:latin typeface="Arial" pitchFamily="34" charset="0"/>
                <a:cs typeface="Arial" pitchFamily="34" charset="0"/>
              </a:rPr>
              <a:t>all</a:t>
            </a:r>
            <a:r>
              <a:rPr lang="en-US" sz="3000" dirty="0">
                <a:latin typeface="Arial" pitchFamily="34" charset="0"/>
                <a:cs typeface="Arial" pitchFamily="34" charset="0"/>
              </a:rPr>
              <a:t> homework </a:t>
            </a:r>
            <a:r>
              <a:rPr lang="en-US" sz="3000" dirty="0" smtClean="0">
                <a:latin typeface="Arial" pitchFamily="34" charset="0"/>
                <a:cs typeface="Arial" pitchFamily="34" charset="0"/>
              </a:rPr>
              <a:t>  assignments </a:t>
            </a:r>
            <a:endParaRPr lang="en-US" sz="3000" dirty="0">
              <a:latin typeface="Arial" pitchFamily="34" charset="0"/>
              <a:cs typeface="Arial" pitchFamily="34" charset="0"/>
            </a:endParaRPr>
          </a:p>
          <a:p>
            <a:pPr marL="0" indent="0" eaLnBrk="1" hangingPunct="1">
              <a:defRPr/>
            </a:pPr>
            <a:endParaRPr lang="en-US" sz="3000" dirty="0"/>
          </a:p>
          <a:p>
            <a:pPr marL="0" indent="0" eaLnBrk="1" hangingPunct="1">
              <a:buFontTx/>
              <a:buNone/>
              <a:defRPr/>
            </a:pPr>
            <a:endParaRPr lang="en-US" sz="2600" dirty="0"/>
          </a:p>
          <a:p>
            <a:pPr marL="0" indent="0" eaLnBrk="1" hangingPunct="1">
              <a:buFontTx/>
              <a:buNone/>
              <a:defRPr/>
            </a:pPr>
            <a:endParaRPr lang="en-US" sz="2600" dirty="0"/>
          </a:p>
          <a:p>
            <a:pPr marL="0" indent="0" eaLnBrk="1" hangingPunct="1">
              <a:defRPr/>
            </a:pPr>
            <a:endParaRPr lang="en-US" sz="2600" dirty="0"/>
          </a:p>
          <a:p>
            <a:pPr marL="0" indent="0" eaLnBrk="1" hangingPunct="1">
              <a:defRPr/>
            </a:pPr>
            <a:endParaRPr lang="en-US" sz="2600"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70"/>
            <a:ext cx="9144000" cy="6849059"/>
          </a:xfrm>
          <a:prstGeom prst="rect">
            <a:avLst/>
          </a:prstGeom>
        </p:spPr>
      </p:pic>
    </p:spTree>
    <p:extLst>
      <p:ext uri="{BB962C8B-B14F-4D97-AF65-F5344CB8AC3E}">
        <p14:creationId xmlns:p14="http://schemas.microsoft.com/office/powerpoint/2010/main" val="116570190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28600"/>
            <a:ext cx="8229600" cy="1143000"/>
          </a:xfrm>
        </p:spPr>
        <p:txBody>
          <a:bodyPr/>
          <a:lstStyle/>
          <a:p>
            <a:pPr eaLnBrk="1" hangingPunct="1"/>
            <a:r>
              <a:rPr lang="en-US" altLang="en-US" sz="3600" smtClean="0"/>
              <a:t>Student Responsibility Card</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530" name="Picture 3" descr="Numbered Desk"/>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1447800" y="1676400"/>
            <a:ext cx="5867400" cy="4343400"/>
          </a:xfrm>
        </p:spPr>
      </p:pic>
      <p:sp>
        <p:nvSpPr>
          <p:cNvPr id="22531" name="Rectangle 4"/>
          <p:cNvSpPr>
            <a:spLocks noChangeArrowheads="1"/>
          </p:cNvSpPr>
          <p:nvPr/>
        </p:nvSpPr>
        <p:spPr bwMode="auto">
          <a:xfrm>
            <a:off x="838200" y="6172200"/>
            <a:ext cx="1219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4000" b="1" dirty="0">
                <a:solidFill>
                  <a:srgbClr val="FF3300"/>
                </a:solidFill>
                <a:latin typeface="Arial" panose="020B0604020202020204" pitchFamily="34" charset="0"/>
              </a:rPr>
              <a:t/>
            </a:r>
            <a:br>
              <a:rPr lang="en-US" altLang="en-US" sz="4000" b="1" dirty="0">
                <a:solidFill>
                  <a:srgbClr val="FF3300"/>
                </a:solidFill>
                <a:latin typeface="Arial" panose="020B0604020202020204" pitchFamily="34" charset="0"/>
              </a:rPr>
            </a:br>
            <a:endParaRPr lang="en-US" altLang="en-US" sz="4000" b="1" dirty="0">
              <a:solidFill>
                <a:srgbClr val="FF3300"/>
              </a:solidFill>
              <a:latin typeface="Arial" panose="020B0604020202020204" pitchFamily="34" charset="0"/>
            </a:endParaRPr>
          </a:p>
        </p:txBody>
      </p:sp>
      <p:pic>
        <p:nvPicPr>
          <p:cNvPr id="137221" name="Picture 5" descr="Seating Assignment Index Card"/>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1447800" y="1676400"/>
            <a:ext cx="5867400" cy="4343400"/>
          </a:xfrm>
        </p:spPr>
      </p:pic>
      <p:pic>
        <p:nvPicPr>
          <p:cNvPr id="137222" name="Picture 6" descr="Desk Arrangement"/>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a:xfrm>
            <a:off x="1447800" y="1676400"/>
            <a:ext cx="5867400" cy="4346575"/>
          </a:xfrm>
        </p:spPr>
      </p:pic>
      <p:sp>
        <p:nvSpPr>
          <p:cNvPr id="8" name="Rectangle 2"/>
          <p:cNvSpPr txBox="1">
            <a:spLocks noChangeArrowheads="1"/>
          </p:cNvSpPr>
          <p:nvPr/>
        </p:nvSpPr>
        <p:spPr bwMode="auto">
          <a:xfrm>
            <a:off x="0" y="419100"/>
            <a:ext cx="9144000" cy="1143000"/>
          </a:xfrm>
          <a:prstGeom prst="rect">
            <a:avLst/>
          </a:prstGeom>
          <a:noFill/>
          <a:ln w="9525">
            <a:noFill/>
            <a:miter lim="800000"/>
            <a:headEnd/>
            <a:tailEnd/>
          </a:ln>
          <a:effectLst/>
        </p:spPr>
        <p:txBody>
          <a:bodyPr anchor="ctr"/>
          <a:lstStyle/>
          <a:p>
            <a:pPr algn="ctr">
              <a:defRPr/>
            </a:pPr>
            <a:r>
              <a:rPr lang="en-US" sz="5400" kern="0" dirty="0">
                <a:solidFill>
                  <a:schemeClr val="tx2"/>
                </a:solidFill>
                <a:latin typeface="+mj-lt"/>
                <a:ea typeface="+mj-ea"/>
                <a:cs typeface="+mj-cs"/>
              </a:rPr>
              <a:t/>
            </a:r>
            <a:br>
              <a:rPr lang="en-US" sz="5400" kern="0" dirty="0">
                <a:solidFill>
                  <a:schemeClr val="tx2"/>
                </a:solidFill>
                <a:latin typeface="+mj-lt"/>
                <a:ea typeface="+mj-ea"/>
                <a:cs typeface="+mj-cs"/>
              </a:rPr>
            </a:br>
            <a:r>
              <a:rPr lang="en-US" sz="4400" b="1" kern="0" dirty="0">
                <a:solidFill>
                  <a:schemeClr val="bg1"/>
                </a:solidFill>
                <a:latin typeface="Century Gothic" pitchFamily="34" charset="0"/>
                <a:ea typeface="+mj-ea"/>
                <a:cs typeface="+mj-cs"/>
              </a:rPr>
              <a:t>Where am I supposed to sit?</a:t>
            </a:r>
            <a:r>
              <a:rPr lang="en-US" sz="4400" b="1" kern="0" dirty="0">
                <a:solidFill>
                  <a:schemeClr val="tx2"/>
                </a:solidFill>
                <a:latin typeface="Century Gothic" pitchFamily="34" charset="0"/>
                <a:ea typeface="+mj-ea"/>
                <a:cs typeface="+mj-cs"/>
              </a:rPr>
              <a:t/>
            </a:r>
            <a:br>
              <a:rPr lang="en-US" sz="4400" b="1" kern="0" dirty="0">
                <a:solidFill>
                  <a:schemeClr val="tx2"/>
                </a:solidFill>
                <a:latin typeface="Century Gothic" pitchFamily="34" charset="0"/>
                <a:ea typeface="+mj-ea"/>
                <a:cs typeface="+mj-cs"/>
              </a:rPr>
            </a:br>
            <a:endParaRPr lang="en-US" sz="4400" b="1" kern="0" dirty="0">
              <a:solidFill>
                <a:schemeClr val="tx2"/>
              </a:solidFill>
              <a:latin typeface="Century Gothic" pitchFamily="34" charset="0"/>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137222"/>
                                        </p:tgtEl>
                                      </p:cBhvr>
                                    </p:animEffect>
                                    <p:set>
                                      <p:cBhvr>
                                        <p:cTn id="7" dur="1" fill="hold">
                                          <p:stCondLst>
                                            <p:cond delay="499"/>
                                          </p:stCondLst>
                                        </p:cTn>
                                        <p:tgtEl>
                                          <p:spTgt spid="13722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137221"/>
                                        </p:tgtEl>
                                      </p:cBhvr>
                                    </p:animEffect>
                                    <p:set>
                                      <p:cBhvr>
                                        <p:cTn id="12" dur="1" fill="hold">
                                          <p:stCondLst>
                                            <p:cond delay="499"/>
                                          </p:stCondLst>
                                        </p:cTn>
                                        <p:tgtEl>
                                          <p:spTgt spid="1372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914400" y="609600"/>
            <a:ext cx="8001000" cy="1371600"/>
          </a:xfrm>
        </p:spPr>
        <p:txBody>
          <a:bodyPr/>
          <a:lstStyle/>
          <a:p>
            <a:pPr eaLnBrk="1" hangingPunct="1"/>
            <a:r>
              <a:rPr lang="en-US" altLang="en-US" b="1" smtClean="0">
                <a:latin typeface="Arial" panose="020B0604020202020204" pitchFamily="34" charset="0"/>
                <a:cs typeface="Arial" panose="020B0604020202020204" pitchFamily="34" charset="0"/>
              </a:rPr>
              <a:t>Student Responsibility Card</a:t>
            </a:r>
            <a:r>
              <a:rPr lang="en-US" altLang="en-US" sz="3800" smtClean="0">
                <a:latin typeface="Arial" panose="020B0604020202020204" pitchFamily="34" charset="0"/>
                <a:cs typeface="Arial" panose="020B0604020202020204" pitchFamily="34" charset="0"/>
              </a:rPr>
              <a:t/>
            </a:r>
            <a:br>
              <a:rPr lang="en-US" altLang="en-US" sz="3800" smtClean="0">
                <a:latin typeface="Arial" panose="020B0604020202020204" pitchFamily="34" charset="0"/>
                <a:cs typeface="Arial" panose="020B0604020202020204" pitchFamily="34" charset="0"/>
              </a:rPr>
            </a:br>
            <a:r>
              <a:rPr lang="en-US" altLang="en-US" sz="2400" b="1" i="1" smtClean="0">
                <a:solidFill>
                  <a:schemeClr val="tx1"/>
                </a:solidFill>
                <a:latin typeface="Arial" panose="020B0604020202020204" pitchFamily="34" charset="0"/>
                <a:cs typeface="Arial" panose="020B0604020202020204" pitchFamily="34" charset="0"/>
              </a:rPr>
              <a:t>This is for students who </a:t>
            </a:r>
            <a:r>
              <a:rPr lang="en-US" altLang="en-US" sz="2400" b="1" i="1" u="sng" smtClean="0">
                <a:solidFill>
                  <a:schemeClr val="tx1"/>
                </a:solidFill>
                <a:latin typeface="Arial" panose="020B0604020202020204" pitchFamily="34" charset="0"/>
                <a:cs typeface="Arial" panose="020B0604020202020204" pitchFamily="34" charset="0"/>
              </a:rPr>
              <a:t>do not</a:t>
            </a:r>
            <a:r>
              <a:rPr lang="en-US" altLang="en-US" sz="2400" b="1" i="1" smtClean="0">
                <a:solidFill>
                  <a:schemeClr val="tx1"/>
                </a:solidFill>
                <a:latin typeface="Arial" panose="020B0604020202020204" pitchFamily="34" charset="0"/>
                <a:cs typeface="Arial" panose="020B0604020202020204" pitchFamily="34" charset="0"/>
              </a:rPr>
              <a:t> have                         the assigned homework.</a:t>
            </a:r>
          </a:p>
        </p:txBody>
      </p:sp>
      <p:sp>
        <p:nvSpPr>
          <p:cNvPr id="105475" name="Rectangle 3"/>
          <p:cNvSpPr>
            <a:spLocks noGrp="1" noChangeArrowheads="1"/>
          </p:cNvSpPr>
          <p:nvPr>
            <p:ph type="body" idx="1"/>
          </p:nvPr>
        </p:nvSpPr>
        <p:spPr>
          <a:xfrm>
            <a:off x="1066800" y="1905000"/>
            <a:ext cx="5867400" cy="4572000"/>
          </a:xfrm>
        </p:spPr>
        <p:txBody>
          <a:bodyPr/>
          <a:lstStyle/>
          <a:p>
            <a:pPr marL="0" indent="0" algn="ctr" eaLnBrk="1" hangingPunct="1">
              <a:buFontTx/>
              <a:buNone/>
              <a:defRPr/>
            </a:pPr>
            <a:endParaRPr lang="en-US" sz="2600" i="1" dirty="0" smtClean="0">
              <a:solidFill>
                <a:srgbClr val="FF3300"/>
              </a:solidFill>
            </a:endParaRPr>
          </a:p>
          <a:p>
            <a:pPr marL="341313" indent="-341313" eaLnBrk="1" hangingPunct="1">
              <a:defRPr/>
            </a:pPr>
            <a:r>
              <a:rPr lang="en-US" dirty="0" smtClean="0">
                <a:latin typeface="Arial" pitchFamily="34" charset="0"/>
                <a:cs typeface="Arial" pitchFamily="34" charset="0"/>
              </a:rPr>
              <a:t>Fill it out.</a:t>
            </a:r>
          </a:p>
          <a:p>
            <a:pPr marL="341313" indent="-341313" eaLnBrk="1" hangingPunct="1">
              <a:buFontTx/>
              <a:buNone/>
              <a:defRPr/>
            </a:pPr>
            <a:endParaRPr lang="en-US" dirty="0" smtClean="0">
              <a:latin typeface="Arial" pitchFamily="34" charset="0"/>
              <a:cs typeface="Arial" pitchFamily="34" charset="0"/>
            </a:endParaRPr>
          </a:p>
          <a:p>
            <a:pPr marL="341313" indent="-341313" eaLnBrk="1" hangingPunct="1">
              <a:defRPr/>
            </a:pPr>
            <a:r>
              <a:rPr lang="en-US" dirty="0" smtClean="0">
                <a:latin typeface="Arial" pitchFamily="34" charset="0"/>
                <a:cs typeface="Arial" pitchFamily="34" charset="0"/>
              </a:rPr>
              <a:t>Sign and date it.</a:t>
            </a:r>
          </a:p>
          <a:p>
            <a:pPr marL="341313" indent="-341313" eaLnBrk="1" hangingPunct="1">
              <a:defRPr/>
            </a:pPr>
            <a:endParaRPr lang="en-US" dirty="0" smtClean="0">
              <a:latin typeface="Arial" pitchFamily="34" charset="0"/>
              <a:cs typeface="Arial" pitchFamily="34" charset="0"/>
            </a:endParaRPr>
          </a:p>
          <a:p>
            <a:pPr marL="341313" indent="-341313" eaLnBrk="1" hangingPunct="1">
              <a:defRPr/>
            </a:pPr>
            <a:r>
              <a:rPr lang="en-US" dirty="0" smtClean="0">
                <a:latin typeface="Arial" pitchFamily="34" charset="0"/>
                <a:cs typeface="Arial" pitchFamily="34" charset="0"/>
              </a:rPr>
              <a:t>Turn it in with the homework</a:t>
            </a:r>
          </a:p>
          <a:p>
            <a:pPr marL="341313" indent="-341313" eaLnBrk="1" hangingPunct="1">
              <a:buFontTx/>
              <a:buNone/>
              <a:defRPr/>
            </a:pPr>
            <a:r>
              <a:rPr lang="en-US" dirty="0" smtClean="0">
                <a:latin typeface="Arial" pitchFamily="34" charset="0"/>
                <a:cs typeface="Arial" pitchFamily="34" charset="0"/>
              </a:rPr>
              <a:t>    papers.</a:t>
            </a:r>
          </a:p>
          <a:p>
            <a:pPr marL="0" indent="0" eaLnBrk="1" hangingPunct="1">
              <a:defRPr/>
            </a:pPr>
            <a:endParaRPr lang="en-US" sz="3000" dirty="0" smtClean="0"/>
          </a:p>
          <a:p>
            <a:pPr marL="0" indent="0" eaLnBrk="1" hangingPunct="1">
              <a:defRPr/>
            </a:pPr>
            <a:endParaRPr lang="en-US" sz="2600" dirty="0"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bg>
      <p:bgPr>
        <a:solidFill>
          <a:srgbClr val="FF99CC"/>
        </a:solidFill>
        <a:effectLst/>
      </p:bgPr>
    </p:bg>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0" y="177800"/>
            <a:ext cx="9144000" cy="662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6000">
                <a:solidFill>
                  <a:schemeClr val="tx1"/>
                </a:solidFill>
                <a:latin typeface="Elephant" panose="02020904090505020303" pitchFamily="18" charset="0"/>
              </a:defRPr>
            </a:lvl1pPr>
            <a:lvl2pPr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r>
              <a:rPr lang="en-US" altLang="en-US" sz="1800" dirty="0">
                <a:latin typeface="Arial" panose="020B0604020202020204" pitchFamily="34" charset="0"/>
              </a:rPr>
              <a:t>Date: _____________________________</a:t>
            </a:r>
          </a:p>
          <a:p>
            <a:r>
              <a:rPr lang="en-US" altLang="en-US" sz="1800" dirty="0">
                <a:latin typeface="Arial" panose="020B0604020202020204" pitchFamily="34" charset="0"/>
              </a:rPr>
              <a:t>Printed Name:_______________________</a:t>
            </a:r>
          </a:p>
          <a:p>
            <a:r>
              <a:rPr lang="en-US" altLang="en-US" sz="1800" dirty="0">
                <a:latin typeface="Arial" panose="020B0604020202020204" pitchFamily="34" charset="0"/>
              </a:rPr>
              <a:t>Class Section:_______________________</a:t>
            </a:r>
          </a:p>
          <a:p>
            <a:endParaRPr lang="en-US" altLang="en-US" sz="1800" dirty="0">
              <a:latin typeface="Arial" panose="020B0604020202020204" pitchFamily="34" charset="0"/>
            </a:endParaRPr>
          </a:p>
          <a:p>
            <a:pPr algn="ctr"/>
            <a:r>
              <a:rPr lang="en-US" altLang="en-US" sz="4000" b="1" dirty="0">
                <a:latin typeface="Arial" panose="020B0604020202020204" pitchFamily="34" charset="0"/>
              </a:rPr>
              <a:t>You’ve been</a:t>
            </a:r>
            <a:r>
              <a:rPr lang="en-US" altLang="en-US" sz="4000" b="1" i="1" dirty="0">
                <a:latin typeface="Arial" panose="020B0604020202020204" pitchFamily="34" charset="0"/>
              </a:rPr>
              <a:t> Pink-Slipped</a:t>
            </a:r>
            <a:r>
              <a:rPr lang="en-US" altLang="en-US" sz="4000" b="1" dirty="0">
                <a:latin typeface="Arial" panose="020B0604020202020204" pitchFamily="34" charset="0"/>
              </a:rPr>
              <a:t>!</a:t>
            </a:r>
          </a:p>
          <a:p>
            <a:pPr algn="ctr"/>
            <a:endParaRPr lang="en-US" altLang="en-US" sz="1200" dirty="0">
              <a:latin typeface="Arial" panose="020B0604020202020204" pitchFamily="34" charset="0"/>
            </a:endParaRPr>
          </a:p>
          <a:p>
            <a:pPr lvl="1"/>
            <a:r>
              <a:rPr lang="en-US" altLang="en-US" sz="1800" dirty="0">
                <a:latin typeface="Arial" panose="020B0604020202020204" pitchFamily="34" charset="0"/>
              </a:rPr>
              <a:t>Completing your homework or assignment is your </a:t>
            </a:r>
            <a:r>
              <a:rPr lang="en-US" altLang="en-US" sz="1800" i="1" dirty="0">
                <a:latin typeface="Arial" panose="020B0604020202020204" pitchFamily="34" charset="0"/>
              </a:rPr>
              <a:t>responsibility</a:t>
            </a:r>
            <a:r>
              <a:rPr lang="en-US" altLang="en-US" sz="1800" dirty="0">
                <a:latin typeface="Arial" panose="020B0604020202020204" pitchFamily="34" charset="0"/>
              </a:rPr>
              <a:t> as a student. </a:t>
            </a:r>
          </a:p>
          <a:p>
            <a:pPr lvl="1"/>
            <a:endParaRPr lang="en-US" altLang="en-US" sz="1800" dirty="0">
              <a:latin typeface="Arial" panose="020B0604020202020204" pitchFamily="34" charset="0"/>
            </a:endParaRPr>
          </a:p>
          <a:p>
            <a:pPr lvl="1"/>
            <a:r>
              <a:rPr lang="en-US" altLang="en-US" sz="1800" dirty="0">
                <a:latin typeface="Arial" panose="020B0604020202020204" pitchFamily="34" charset="0"/>
              </a:rPr>
              <a:t>Missing Assignment: ____________________________________________</a:t>
            </a:r>
          </a:p>
          <a:p>
            <a:pPr lvl="1"/>
            <a:endParaRPr lang="en-US" altLang="en-US" sz="1800" dirty="0">
              <a:latin typeface="Arial" panose="020B0604020202020204" pitchFamily="34" charset="0"/>
            </a:endParaRPr>
          </a:p>
          <a:p>
            <a:pPr lvl="1"/>
            <a:r>
              <a:rPr lang="en-US" altLang="en-US" sz="1800" dirty="0">
                <a:latin typeface="Arial" panose="020B0604020202020204" pitchFamily="34" charset="0"/>
              </a:rPr>
              <a:t>I do not have my homework today because:</a:t>
            </a:r>
          </a:p>
          <a:p>
            <a:pPr lvl="1"/>
            <a:endParaRPr lang="en-US" altLang="en-US" sz="1800" dirty="0">
              <a:latin typeface="Arial" panose="020B0604020202020204" pitchFamily="34" charset="0"/>
            </a:endParaRPr>
          </a:p>
          <a:p>
            <a:pPr lvl="1"/>
            <a:r>
              <a:rPr lang="en-US" altLang="en-US" sz="1800" dirty="0">
                <a:latin typeface="Arial" panose="020B0604020202020204" pitchFamily="34" charset="0"/>
              </a:rPr>
              <a:t>	_____ I did the assigned homework, but I did not bring it to class.</a:t>
            </a:r>
          </a:p>
          <a:p>
            <a:pPr lvl="1"/>
            <a:r>
              <a:rPr lang="en-US" altLang="en-US" sz="1800" dirty="0">
                <a:latin typeface="Arial" panose="020B0604020202020204" pitchFamily="34" charset="0"/>
              </a:rPr>
              <a:t>	_____ I chose not to do my homework.</a:t>
            </a:r>
          </a:p>
          <a:p>
            <a:pPr lvl="1"/>
            <a:r>
              <a:rPr lang="en-US" altLang="en-US" sz="1800" dirty="0">
                <a:latin typeface="Arial" panose="020B0604020202020204" pitchFamily="34" charset="0"/>
              </a:rPr>
              <a:t>	_____ I forgot to do my homework.</a:t>
            </a:r>
          </a:p>
          <a:p>
            <a:pPr lvl="1"/>
            <a:r>
              <a:rPr lang="en-US" altLang="en-US" sz="1800" dirty="0">
                <a:latin typeface="Arial" panose="020B0604020202020204" pitchFamily="34" charset="0"/>
              </a:rPr>
              <a:t>	_____ I did not have the appropriate materials at home.</a:t>
            </a:r>
          </a:p>
          <a:p>
            <a:pPr lvl="1"/>
            <a:r>
              <a:rPr lang="en-US" altLang="en-US" sz="1800" dirty="0">
                <a:latin typeface="Arial" panose="020B0604020202020204" pitchFamily="34" charset="0"/>
              </a:rPr>
              <a:t>	_____ Other—please explain below.</a:t>
            </a:r>
          </a:p>
          <a:p>
            <a:pPr lvl="1"/>
            <a:endParaRPr lang="en-US" altLang="en-US" sz="1800" dirty="0">
              <a:latin typeface="Arial" panose="020B0604020202020204" pitchFamily="34" charset="0"/>
            </a:endParaRPr>
          </a:p>
          <a:p>
            <a:pPr lvl="1"/>
            <a:r>
              <a:rPr lang="en-US" altLang="en-US" sz="1800" dirty="0">
                <a:latin typeface="Arial" panose="020B0604020202020204" pitchFamily="34" charset="0"/>
              </a:rPr>
              <a:t>______________________________________________________________________________________________________________________________________________________________________________________________________</a:t>
            </a:r>
          </a:p>
          <a:p>
            <a:pPr lvl="1"/>
            <a:endParaRPr lang="en-US" altLang="en-US" sz="800" dirty="0">
              <a:latin typeface="Arial" panose="020B0604020202020204" pitchFamily="34" charset="0"/>
            </a:endParaRPr>
          </a:p>
          <a:p>
            <a:pPr lvl="1"/>
            <a:endParaRPr lang="en-US" altLang="en-US" sz="800" dirty="0">
              <a:latin typeface="Arial" panose="020B0604020202020204" pitchFamily="34" charset="0"/>
            </a:endParaRPr>
          </a:p>
          <a:p>
            <a:pPr lvl="1"/>
            <a:r>
              <a:rPr lang="en-US" altLang="en-US" sz="1800" dirty="0">
                <a:latin typeface="Arial" panose="020B0604020202020204" pitchFamily="34" charset="0"/>
              </a:rPr>
              <a:t>Signature _______________________________________</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ctrTitle"/>
          </p:nvPr>
        </p:nvSpPr>
        <p:spPr>
          <a:xfrm>
            <a:off x="1066800" y="1219200"/>
            <a:ext cx="7085013" cy="1066800"/>
          </a:xfrm>
        </p:spPr>
        <p:txBody>
          <a:bodyPr/>
          <a:lstStyle/>
          <a:p>
            <a:pPr eaLnBrk="1" hangingPunct="1"/>
            <a:r>
              <a:rPr lang="en-US" altLang="en-US" b="1" smtClean="0">
                <a:latin typeface="Arial" panose="020B0604020202020204" pitchFamily="34" charset="0"/>
                <a:cs typeface="Arial" panose="020B0604020202020204" pitchFamily="34" charset="0"/>
              </a:rPr>
              <a:t>Finish Classwork Early</a:t>
            </a:r>
          </a:p>
        </p:txBody>
      </p:sp>
      <p:sp>
        <p:nvSpPr>
          <p:cNvPr id="52227" name="Rectangle 4"/>
          <p:cNvSpPr>
            <a:spLocks noGrp="1" noChangeArrowheads="1"/>
          </p:cNvSpPr>
          <p:nvPr>
            <p:ph type="subTitle" idx="1"/>
          </p:nvPr>
        </p:nvSpPr>
        <p:spPr>
          <a:xfrm>
            <a:off x="2133600" y="2476500"/>
            <a:ext cx="5256213" cy="1143000"/>
          </a:xfrm>
        </p:spPr>
        <p:txBody>
          <a:bodyPr/>
          <a:lstStyle/>
          <a:p>
            <a:pPr eaLnBrk="1" hangingPunct="1"/>
            <a:r>
              <a:rPr lang="en-US" altLang="en-US" b="1" smtClean="0">
                <a:solidFill>
                  <a:srgbClr val="993300"/>
                </a:solidFill>
                <a:latin typeface="Comic Sans MS" panose="030F0702030302020204" pitchFamily="66" charset="0"/>
              </a:rPr>
              <a:t>“What do I do next?”</a:t>
            </a:r>
          </a:p>
        </p:txBody>
      </p:sp>
      <p:sp>
        <p:nvSpPr>
          <p:cNvPr id="52229" name="Rectangle 4"/>
          <p:cNvSpPr>
            <a:spLocks noChangeArrowheads="1"/>
          </p:cNvSpPr>
          <p:nvPr/>
        </p:nvSpPr>
        <p:spPr bwMode="auto">
          <a:xfrm>
            <a:off x="914400" y="5829300"/>
            <a:ext cx="22479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endParaRPr lang="en-US" altLang="en-US" sz="4000" b="1" dirty="0">
              <a:solidFill>
                <a:srgbClr val="FF5A33"/>
              </a:solidFill>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990600" y="609600"/>
            <a:ext cx="7467600" cy="1219200"/>
          </a:xfrm>
        </p:spPr>
        <p:txBody>
          <a:bodyPr/>
          <a:lstStyle/>
          <a:p>
            <a:pPr eaLnBrk="1" hangingPunct="1"/>
            <a:r>
              <a:rPr lang="en-US" altLang="en-US" b="1" smtClean="0">
                <a:solidFill>
                  <a:schemeClr val="tx1"/>
                </a:solidFill>
                <a:latin typeface="Arial" panose="020B0604020202020204" pitchFamily="34" charset="0"/>
                <a:cs typeface="Arial" panose="020B0604020202020204" pitchFamily="34" charset="0"/>
              </a:rPr>
              <a:t>Activities</a:t>
            </a:r>
            <a:r>
              <a:rPr lang="en-US" altLang="en-US" b="1" smtClean="0">
                <a:solidFill>
                  <a:schemeClr val="tx1"/>
                </a:solidFill>
                <a:latin typeface="Comic Sans MS" panose="030F0702030302020204" pitchFamily="66" charset="0"/>
              </a:rPr>
              <a:t/>
            </a:r>
            <a:br>
              <a:rPr lang="en-US" altLang="en-US" b="1" smtClean="0">
                <a:solidFill>
                  <a:schemeClr val="tx1"/>
                </a:solidFill>
                <a:latin typeface="Comic Sans MS" panose="030F0702030302020204" pitchFamily="66" charset="0"/>
              </a:rPr>
            </a:br>
            <a:endParaRPr lang="en-US" altLang="en-US" b="1" smtClean="0">
              <a:solidFill>
                <a:schemeClr val="tx1"/>
              </a:solidFill>
              <a:latin typeface="Comic Sans MS" panose="030F0702030302020204" pitchFamily="66" charset="0"/>
            </a:endParaRPr>
          </a:p>
        </p:txBody>
      </p:sp>
      <p:sp>
        <p:nvSpPr>
          <p:cNvPr id="53251" name="Rectangle 3"/>
          <p:cNvSpPr>
            <a:spLocks noGrp="1" noChangeArrowheads="1"/>
          </p:cNvSpPr>
          <p:nvPr>
            <p:ph type="body" idx="4294967295"/>
          </p:nvPr>
        </p:nvSpPr>
        <p:spPr>
          <a:xfrm>
            <a:off x="990600" y="1752600"/>
            <a:ext cx="8001000" cy="4800600"/>
          </a:xfrm>
        </p:spPr>
        <p:txBody>
          <a:bodyPr/>
          <a:lstStyle/>
          <a:p>
            <a:pPr eaLnBrk="1" hangingPunct="1"/>
            <a:r>
              <a:rPr lang="en-US" altLang="en-US" sz="3000" smtClean="0">
                <a:latin typeface="Arial" panose="020B0604020202020204" pitchFamily="34" charset="0"/>
                <a:cs typeface="Arial" panose="020B0604020202020204" pitchFamily="34" charset="0"/>
              </a:rPr>
              <a:t>Work on unfinished </a:t>
            </a:r>
            <a:r>
              <a:rPr lang="en-US" altLang="en-US" sz="3000" b="1" i="1" smtClean="0">
                <a:latin typeface="Arial" panose="020B0604020202020204" pitchFamily="34" charset="0"/>
                <a:cs typeface="Arial" panose="020B0604020202020204" pitchFamily="34" charset="0"/>
              </a:rPr>
              <a:t>English</a:t>
            </a:r>
            <a:r>
              <a:rPr lang="en-US" altLang="en-US" sz="3000" smtClean="0">
                <a:latin typeface="Arial" panose="020B0604020202020204" pitchFamily="34" charset="0"/>
                <a:cs typeface="Arial" panose="020B0604020202020204" pitchFamily="34" charset="0"/>
              </a:rPr>
              <a:t> assignments.</a:t>
            </a:r>
          </a:p>
          <a:p>
            <a:pPr eaLnBrk="1" hangingPunct="1"/>
            <a:endParaRPr lang="en-US" altLang="en-US" sz="800" smtClean="0">
              <a:latin typeface="Arial" panose="020B0604020202020204" pitchFamily="34" charset="0"/>
              <a:cs typeface="Arial" panose="020B0604020202020204" pitchFamily="34" charset="0"/>
            </a:endParaRPr>
          </a:p>
          <a:p>
            <a:pPr eaLnBrk="1" hangingPunct="1"/>
            <a:r>
              <a:rPr lang="en-US" altLang="en-US" sz="3000" smtClean="0">
                <a:latin typeface="Arial" panose="020B0604020202020204" pitchFamily="34" charset="0"/>
                <a:cs typeface="Arial" panose="020B0604020202020204" pitchFamily="34" charset="0"/>
              </a:rPr>
              <a:t>Read your “choice” novel.</a:t>
            </a:r>
          </a:p>
          <a:p>
            <a:pPr eaLnBrk="1" hangingPunct="1"/>
            <a:endParaRPr lang="en-US" altLang="en-US" sz="800" smtClean="0">
              <a:latin typeface="Arial" panose="020B0604020202020204" pitchFamily="34" charset="0"/>
              <a:cs typeface="Arial" panose="020B0604020202020204" pitchFamily="34" charset="0"/>
            </a:endParaRPr>
          </a:p>
          <a:p>
            <a:pPr eaLnBrk="1" hangingPunct="1"/>
            <a:r>
              <a:rPr lang="en-US" altLang="en-US" sz="3000" smtClean="0">
                <a:latin typeface="Arial" panose="020B0604020202020204" pitchFamily="34" charset="0"/>
                <a:cs typeface="Arial" panose="020B0604020202020204" pitchFamily="34" charset="0"/>
              </a:rPr>
              <a:t>Work on your poetry response.</a:t>
            </a:r>
          </a:p>
          <a:p>
            <a:pPr eaLnBrk="1" hangingPunct="1"/>
            <a:endParaRPr lang="en-US" altLang="en-US" sz="800" smtClean="0">
              <a:latin typeface="Arial" panose="020B0604020202020204" pitchFamily="34" charset="0"/>
              <a:cs typeface="Arial" panose="020B0604020202020204" pitchFamily="34" charset="0"/>
            </a:endParaRPr>
          </a:p>
          <a:p>
            <a:pPr eaLnBrk="1" hangingPunct="1"/>
            <a:r>
              <a:rPr lang="en-US" altLang="en-US" sz="3000" smtClean="0">
                <a:latin typeface="Arial" panose="020B0604020202020204" pitchFamily="34" charset="0"/>
                <a:cs typeface="Arial" panose="020B0604020202020204" pitchFamily="34" charset="0"/>
              </a:rPr>
              <a:t>Review vocabulary words.</a:t>
            </a:r>
          </a:p>
          <a:p>
            <a:pPr eaLnBrk="1" hangingPunct="1"/>
            <a:endParaRPr lang="en-US" altLang="en-US" sz="800" smtClean="0">
              <a:latin typeface="Arial" panose="020B0604020202020204" pitchFamily="34" charset="0"/>
              <a:cs typeface="Arial" panose="020B0604020202020204" pitchFamily="34" charset="0"/>
            </a:endParaRPr>
          </a:p>
          <a:p>
            <a:pPr eaLnBrk="1" hangingPunct="1"/>
            <a:r>
              <a:rPr lang="en-US" altLang="en-US" sz="3000" smtClean="0">
                <a:latin typeface="Arial" panose="020B0604020202020204" pitchFamily="34" charset="0"/>
                <a:cs typeface="Arial" panose="020B0604020202020204" pitchFamily="34" charset="0"/>
              </a:rPr>
              <a:t>Start working on tonight’s             homework.</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990600" y="609600"/>
            <a:ext cx="7086600" cy="731838"/>
          </a:xfrm>
        </p:spPr>
        <p:txBody>
          <a:bodyPr/>
          <a:lstStyle/>
          <a:p>
            <a:pPr eaLnBrk="1" hangingPunct="1"/>
            <a:r>
              <a:rPr lang="en-US" altLang="en-US" sz="3200" b="1" smtClean="0">
                <a:solidFill>
                  <a:schemeClr val="tx1"/>
                </a:solidFill>
                <a:latin typeface="Arial" panose="020B0604020202020204" pitchFamily="34" charset="0"/>
                <a:cs typeface="Arial" panose="020B0604020202020204" pitchFamily="34" charset="0"/>
              </a:rPr>
              <a:t>After an</a:t>
            </a:r>
            <a:r>
              <a:rPr lang="en-US" altLang="en-US" sz="3200" b="1" smtClean="0">
                <a:solidFill>
                  <a:srgbClr val="FF5A33"/>
                </a:solidFill>
                <a:latin typeface="Arial" panose="020B0604020202020204" pitchFamily="34" charset="0"/>
                <a:cs typeface="Arial" panose="020B0604020202020204" pitchFamily="34" charset="0"/>
              </a:rPr>
              <a:t> Excused </a:t>
            </a:r>
            <a:r>
              <a:rPr lang="en-US" altLang="en-US" sz="3200" b="1" smtClean="0">
                <a:solidFill>
                  <a:schemeClr val="tx1"/>
                </a:solidFill>
                <a:latin typeface="Arial" panose="020B0604020202020204" pitchFamily="34" charset="0"/>
                <a:cs typeface="Arial" panose="020B0604020202020204" pitchFamily="34" charset="0"/>
              </a:rPr>
              <a:t>Absence </a:t>
            </a:r>
          </a:p>
        </p:txBody>
      </p:sp>
      <p:sp>
        <p:nvSpPr>
          <p:cNvPr id="54275" name="Rectangle 3"/>
          <p:cNvSpPr>
            <a:spLocks noGrp="1" noChangeArrowheads="1"/>
          </p:cNvSpPr>
          <p:nvPr>
            <p:ph type="body" idx="1"/>
          </p:nvPr>
        </p:nvSpPr>
        <p:spPr>
          <a:xfrm>
            <a:off x="914400" y="1600200"/>
            <a:ext cx="8805863" cy="4648200"/>
          </a:xfrm>
        </p:spPr>
        <p:txBody>
          <a:bodyPr/>
          <a:lstStyle/>
          <a:p>
            <a:pPr marL="341313" indent="-341313" eaLnBrk="1" hangingPunct="1"/>
            <a:r>
              <a:rPr lang="en-US" altLang="en-US" smtClean="0">
                <a:latin typeface="Arial" panose="020B0604020202020204" pitchFamily="34" charset="0"/>
                <a:cs typeface="Arial" panose="020B0604020202020204" pitchFamily="34" charset="0"/>
              </a:rPr>
              <a:t>Go to the homework notebook.</a:t>
            </a:r>
          </a:p>
          <a:p>
            <a:pPr marL="341313" indent="-341313" eaLnBrk="1" hangingPunct="1">
              <a:buFontTx/>
              <a:buNone/>
            </a:pPr>
            <a:endParaRPr lang="en-US" altLang="en-US" sz="1200" smtClean="0">
              <a:latin typeface="Arial" panose="020B0604020202020204" pitchFamily="34" charset="0"/>
              <a:cs typeface="Arial" panose="020B0604020202020204" pitchFamily="34" charset="0"/>
            </a:endParaRPr>
          </a:p>
          <a:p>
            <a:pPr marL="341313" indent="-341313" eaLnBrk="1" hangingPunct="1"/>
            <a:r>
              <a:rPr lang="en-US" altLang="en-US" smtClean="0">
                <a:latin typeface="Arial" panose="020B0604020202020204" pitchFamily="34" charset="0"/>
                <a:cs typeface="Arial" panose="020B0604020202020204" pitchFamily="34" charset="0"/>
              </a:rPr>
              <a:t>Copy the homework.</a:t>
            </a:r>
          </a:p>
          <a:p>
            <a:pPr marL="341313" indent="-341313" eaLnBrk="1" hangingPunct="1">
              <a:buFontTx/>
              <a:buNone/>
            </a:pPr>
            <a:endParaRPr lang="en-US" altLang="en-US" sz="1200" smtClean="0">
              <a:latin typeface="Arial" panose="020B0604020202020204" pitchFamily="34" charset="0"/>
              <a:cs typeface="Arial" panose="020B0604020202020204" pitchFamily="34" charset="0"/>
            </a:endParaRPr>
          </a:p>
          <a:p>
            <a:pPr marL="341313" indent="-341313" eaLnBrk="1" hangingPunct="1"/>
            <a:r>
              <a:rPr lang="en-US" altLang="en-US" smtClean="0">
                <a:latin typeface="Arial" panose="020B0604020202020204" pitchFamily="34" charset="0"/>
                <a:cs typeface="Arial" panose="020B0604020202020204" pitchFamily="34" charset="0"/>
              </a:rPr>
              <a:t>Retrieve any handouts.</a:t>
            </a:r>
          </a:p>
          <a:p>
            <a:pPr marL="341313" indent="-341313" eaLnBrk="1" hangingPunct="1">
              <a:buFontTx/>
              <a:buNone/>
            </a:pPr>
            <a:endParaRPr lang="en-US" altLang="en-US" sz="1200" smtClean="0">
              <a:latin typeface="Arial" panose="020B0604020202020204" pitchFamily="34" charset="0"/>
              <a:cs typeface="Arial" panose="020B0604020202020204" pitchFamily="34" charset="0"/>
            </a:endParaRPr>
          </a:p>
          <a:p>
            <a:pPr marL="341313" indent="-341313" eaLnBrk="1" hangingPunct="1"/>
            <a:r>
              <a:rPr lang="en-US" altLang="en-US" smtClean="0">
                <a:latin typeface="Arial" panose="020B0604020202020204" pitchFamily="34" charset="0"/>
                <a:cs typeface="Arial" panose="020B0604020202020204" pitchFamily="34" charset="0"/>
              </a:rPr>
              <a:t>Sign the notebook.</a:t>
            </a:r>
          </a:p>
          <a:p>
            <a:pPr marL="341313" indent="-341313" eaLnBrk="1" hangingPunct="1">
              <a:buFontTx/>
              <a:buNone/>
            </a:pPr>
            <a:endParaRPr lang="en-US" altLang="en-US" sz="1200" smtClean="0">
              <a:latin typeface="Arial" panose="020B0604020202020204" pitchFamily="34" charset="0"/>
              <a:cs typeface="Arial" panose="020B0604020202020204" pitchFamily="34" charset="0"/>
            </a:endParaRPr>
          </a:p>
          <a:p>
            <a:pPr marL="341313" indent="-341313" eaLnBrk="1" hangingPunct="1"/>
            <a:r>
              <a:rPr lang="en-US" altLang="en-US" smtClean="0">
                <a:latin typeface="Arial" panose="020B0604020202020204" pitchFamily="34" charset="0"/>
                <a:cs typeface="Arial" panose="020B0604020202020204" pitchFamily="34" charset="0"/>
              </a:rPr>
              <a:t>Make-up work for unexcused</a:t>
            </a:r>
          </a:p>
          <a:p>
            <a:pPr marL="341313" indent="-341313" eaLnBrk="1" hangingPunct="1">
              <a:buFontTx/>
              <a:buNone/>
            </a:pPr>
            <a:r>
              <a:rPr lang="en-US" altLang="en-US" smtClean="0">
                <a:latin typeface="Arial" panose="020B0604020202020204" pitchFamily="34" charset="0"/>
                <a:cs typeface="Arial" panose="020B0604020202020204" pitchFamily="34" charset="0"/>
              </a:rPr>
              <a:t>   absences is not available.</a:t>
            </a:r>
          </a:p>
          <a:p>
            <a:pPr lvl="1" eaLnBrk="1" hangingPunct="1">
              <a:buFontTx/>
              <a:buNone/>
            </a:pPr>
            <a:endParaRPr lang="en-US" altLang="en-US" sz="3000" smtClean="0"/>
          </a:p>
        </p:txBody>
      </p:sp>
      <p:sp>
        <p:nvSpPr>
          <p:cNvPr id="15364" name="Rectangle 4"/>
          <p:cNvSpPr>
            <a:spLocks noChangeArrowheads="1"/>
          </p:cNvSpPr>
          <p:nvPr/>
        </p:nvSpPr>
        <p:spPr bwMode="auto">
          <a:xfrm>
            <a:off x="838200" y="5943600"/>
            <a:ext cx="7848600" cy="533400"/>
          </a:xfrm>
          <a:prstGeom prst="rect">
            <a:avLst/>
          </a:prstGeom>
          <a:noFill/>
          <a:ln w="9525">
            <a:noFill/>
            <a:miter lim="800000"/>
            <a:headEnd/>
            <a:tailEnd/>
          </a:ln>
        </p:spPr>
        <p:txBody>
          <a:bodyPr anchor="ctr"/>
          <a:lstStyle/>
          <a:p>
            <a:pPr marL="341313" indent="-341313">
              <a:buFont typeface="Wingdings" pitchFamily="2" charset="2"/>
              <a:buChar char="ü"/>
              <a:defRPr/>
            </a:pPr>
            <a:r>
              <a:rPr lang="en-US" sz="2400" dirty="0">
                <a:solidFill>
                  <a:srgbClr val="FF5A33"/>
                </a:solidFill>
                <a:latin typeface="Arial" pitchFamily="34" charset="0"/>
                <a:cs typeface="Arial" pitchFamily="34" charset="0"/>
              </a:rPr>
              <a:t>Make-up tests:  Wed. @ 7</a:t>
            </a:r>
            <a:r>
              <a:rPr lang="en-US" sz="2400" cap="small" dirty="0">
                <a:solidFill>
                  <a:srgbClr val="FF5A33"/>
                </a:solidFill>
                <a:latin typeface="Arial" pitchFamily="34" charset="0"/>
                <a:cs typeface="Arial" pitchFamily="34" charset="0"/>
              </a:rPr>
              <a:t>a.m</a:t>
            </a:r>
            <a:r>
              <a:rPr lang="en-US" sz="2400" dirty="0">
                <a:solidFill>
                  <a:srgbClr val="FF5A33"/>
                </a:solidFill>
                <a:latin typeface="Arial" pitchFamily="34" charset="0"/>
                <a:cs typeface="Arial" pitchFamily="34" charset="0"/>
              </a:rPr>
              <a:t>. in the AV Room</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990600" y="803275"/>
            <a:ext cx="6850063" cy="468313"/>
          </a:xfrm>
        </p:spPr>
        <p:txBody>
          <a:bodyPr/>
          <a:lstStyle/>
          <a:p>
            <a:pPr eaLnBrk="1" hangingPunct="1"/>
            <a:r>
              <a:rPr lang="en-US" altLang="en-US" b="1" smtClean="0">
                <a:latin typeface="Arial" panose="020B0604020202020204" pitchFamily="34" charset="0"/>
                <a:cs typeface="Arial" panose="020B0604020202020204" pitchFamily="34" charset="0"/>
              </a:rPr>
              <a:t>Scheduled Check Out</a:t>
            </a:r>
          </a:p>
        </p:txBody>
      </p:sp>
      <p:sp>
        <p:nvSpPr>
          <p:cNvPr id="55299" name="Rectangle 3"/>
          <p:cNvSpPr>
            <a:spLocks noGrp="1" noChangeArrowheads="1"/>
          </p:cNvSpPr>
          <p:nvPr>
            <p:ph type="body" idx="1"/>
          </p:nvPr>
        </p:nvSpPr>
        <p:spPr>
          <a:xfrm>
            <a:off x="914400" y="1371600"/>
            <a:ext cx="7772400" cy="5181600"/>
          </a:xfrm>
        </p:spPr>
        <p:txBody>
          <a:bodyPr/>
          <a:lstStyle/>
          <a:p>
            <a:pPr eaLnBrk="1" hangingPunct="1">
              <a:lnSpc>
                <a:spcPct val="90000"/>
              </a:lnSpc>
            </a:pPr>
            <a:r>
              <a:rPr lang="en-US" altLang="en-US" sz="3000" smtClean="0">
                <a:latin typeface="Arial" panose="020B0604020202020204" pitchFamily="34" charset="0"/>
                <a:cs typeface="Arial" panose="020B0604020202020204" pitchFamily="34" charset="0"/>
              </a:rPr>
              <a:t>Please let me know as you enter the classroom.</a:t>
            </a:r>
          </a:p>
          <a:p>
            <a:pPr marL="914400" lvl="1" indent="-287338" eaLnBrk="1" hangingPunct="1">
              <a:lnSpc>
                <a:spcPct val="90000"/>
              </a:lnSpc>
            </a:pPr>
            <a:r>
              <a:rPr lang="en-US" altLang="en-US" sz="2600" smtClean="0">
                <a:latin typeface="Arial" panose="020B0604020202020204" pitchFamily="34" charset="0"/>
                <a:cs typeface="Arial" panose="020B0604020202020204" pitchFamily="34" charset="0"/>
              </a:rPr>
              <a:t>I will be at the door.</a:t>
            </a:r>
          </a:p>
          <a:p>
            <a:pPr eaLnBrk="1" hangingPunct="1">
              <a:lnSpc>
                <a:spcPct val="90000"/>
              </a:lnSpc>
            </a:pPr>
            <a:endParaRPr lang="en-US" altLang="en-US" sz="800" smtClean="0">
              <a:latin typeface="Arial" panose="020B0604020202020204" pitchFamily="34" charset="0"/>
              <a:cs typeface="Arial" panose="020B0604020202020204" pitchFamily="34" charset="0"/>
            </a:endParaRPr>
          </a:p>
          <a:p>
            <a:pPr eaLnBrk="1" hangingPunct="1">
              <a:lnSpc>
                <a:spcPct val="90000"/>
              </a:lnSpc>
            </a:pPr>
            <a:r>
              <a:rPr lang="en-US" altLang="en-US" sz="3000" smtClean="0">
                <a:latin typeface="Arial" panose="020B0604020202020204" pitchFamily="34" charset="0"/>
                <a:cs typeface="Arial" panose="020B0604020202020204" pitchFamily="34" charset="0"/>
              </a:rPr>
              <a:t>Quietly raise your hand to get my attention.</a:t>
            </a:r>
          </a:p>
          <a:p>
            <a:pPr eaLnBrk="1" hangingPunct="1">
              <a:lnSpc>
                <a:spcPct val="90000"/>
              </a:lnSpc>
              <a:buFontTx/>
              <a:buNone/>
            </a:pPr>
            <a:endParaRPr lang="en-US" altLang="en-US" sz="800" smtClean="0">
              <a:latin typeface="Arial" panose="020B0604020202020204" pitchFamily="34" charset="0"/>
              <a:cs typeface="Arial" panose="020B0604020202020204" pitchFamily="34" charset="0"/>
            </a:endParaRPr>
          </a:p>
          <a:p>
            <a:pPr eaLnBrk="1" hangingPunct="1">
              <a:lnSpc>
                <a:spcPct val="90000"/>
              </a:lnSpc>
            </a:pPr>
            <a:r>
              <a:rPr lang="en-US" altLang="en-US" sz="3000" smtClean="0">
                <a:latin typeface="Arial" panose="020B0604020202020204" pitchFamily="34" charset="0"/>
                <a:cs typeface="Arial" panose="020B0604020202020204" pitchFamily="34" charset="0"/>
              </a:rPr>
              <a:t>Pack your materials and leave                  at the scheduled time.</a:t>
            </a:r>
          </a:p>
          <a:p>
            <a:pPr eaLnBrk="1" hangingPunct="1">
              <a:lnSpc>
                <a:spcPct val="90000"/>
              </a:lnSpc>
            </a:pPr>
            <a:endParaRPr lang="en-US" altLang="en-US" sz="800" smtClean="0">
              <a:latin typeface="Arial" panose="020B0604020202020204" pitchFamily="34" charset="0"/>
              <a:cs typeface="Arial" panose="020B0604020202020204" pitchFamily="34" charset="0"/>
            </a:endParaRPr>
          </a:p>
          <a:p>
            <a:pPr eaLnBrk="1" hangingPunct="1">
              <a:lnSpc>
                <a:spcPct val="90000"/>
              </a:lnSpc>
            </a:pPr>
            <a:r>
              <a:rPr lang="en-US" altLang="en-US" sz="3000" smtClean="0">
                <a:latin typeface="Arial" panose="020B0604020202020204" pitchFamily="34" charset="0"/>
                <a:cs typeface="Arial" panose="020B0604020202020204" pitchFamily="34" charset="0"/>
              </a:rPr>
              <a:t>If it is an emergency,                         quickly get my attention                         and I will assist you.</a:t>
            </a:r>
          </a:p>
          <a:p>
            <a:pPr eaLnBrk="1" hangingPunct="1">
              <a:lnSpc>
                <a:spcPct val="90000"/>
              </a:lnSpc>
              <a:buFontTx/>
              <a:buNone/>
            </a:pPr>
            <a:endParaRPr lang="en-US" altLang="en-US" sz="3000" smtClean="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066800" y="609600"/>
            <a:ext cx="7086600" cy="731838"/>
          </a:xfrm>
        </p:spPr>
        <p:txBody>
          <a:bodyPr/>
          <a:lstStyle/>
          <a:p>
            <a:pPr eaLnBrk="1" hangingPunct="1"/>
            <a:r>
              <a:rPr lang="en-US" altLang="en-US" b="1" smtClean="0">
                <a:solidFill>
                  <a:schemeClr val="tx1"/>
                </a:solidFill>
                <a:latin typeface="Arial" panose="020B0604020202020204" pitchFamily="34" charset="0"/>
                <a:cs typeface="Arial" panose="020B0604020202020204" pitchFamily="34" charset="0"/>
              </a:rPr>
              <a:t>Turning in Papers</a:t>
            </a:r>
          </a:p>
        </p:txBody>
      </p:sp>
      <p:sp>
        <p:nvSpPr>
          <p:cNvPr id="129027" name="Rectangle 3"/>
          <p:cNvSpPr>
            <a:spLocks noGrp="1" noChangeArrowheads="1"/>
          </p:cNvSpPr>
          <p:nvPr>
            <p:ph type="body" idx="1"/>
          </p:nvPr>
        </p:nvSpPr>
        <p:spPr>
          <a:xfrm>
            <a:off x="990600" y="1447800"/>
            <a:ext cx="6019800" cy="4267200"/>
          </a:xfrm>
        </p:spPr>
        <p:txBody>
          <a:bodyPr/>
          <a:lstStyle/>
          <a:p>
            <a:pPr eaLnBrk="1" hangingPunct="1">
              <a:defRPr/>
            </a:pPr>
            <a:r>
              <a:rPr lang="en-US" sz="3000" dirty="0" smtClean="0">
                <a:latin typeface="Arial" pitchFamily="34" charset="0"/>
                <a:cs typeface="Arial" pitchFamily="34" charset="0"/>
              </a:rPr>
              <a:t>Place your paper on the desk next to you.</a:t>
            </a:r>
          </a:p>
          <a:p>
            <a:pPr marL="1030288" lvl="1" indent="-339725" eaLnBrk="1" hangingPunct="1">
              <a:defRPr/>
            </a:pPr>
            <a:r>
              <a:rPr lang="en-US" sz="3000" b="1" dirty="0" smtClean="0">
                <a:latin typeface="Arial" pitchFamily="34" charset="0"/>
                <a:cs typeface="Arial" pitchFamily="34" charset="0"/>
              </a:rPr>
              <a:t>Left side</a:t>
            </a:r>
          </a:p>
          <a:p>
            <a:pPr eaLnBrk="1" hangingPunct="1">
              <a:buFontTx/>
              <a:buNone/>
              <a:defRPr/>
            </a:pPr>
            <a:endParaRPr lang="en-US" sz="1200" dirty="0" smtClean="0">
              <a:latin typeface="Arial" pitchFamily="34" charset="0"/>
              <a:cs typeface="Arial" pitchFamily="34" charset="0"/>
            </a:endParaRPr>
          </a:p>
          <a:p>
            <a:pPr eaLnBrk="1" hangingPunct="1">
              <a:defRPr/>
            </a:pPr>
            <a:r>
              <a:rPr lang="en-US" sz="3000" dirty="0" smtClean="0">
                <a:latin typeface="Arial" pitchFamily="34" charset="0"/>
                <a:cs typeface="Arial" pitchFamily="34" charset="0"/>
              </a:rPr>
              <a:t>If/When you receive a paper,                           place yours on top and                     continue passing the stack                           to your left.</a:t>
            </a:r>
          </a:p>
          <a:p>
            <a:pPr eaLnBrk="1" hangingPunct="1">
              <a:buFontTx/>
              <a:buNone/>
              <a:defRPr/>
            </a:pPr>
            <a:endParaRPr lang="en-US" sz="1200" dirty="0" smtClean="0">
              <a:latin typeface="Arial" pitchFamily="34" charset="0"/>
              <a:cs typeface="Arial" pitchFamily="34" charset="0"/>
            </a:endParaRPr>
          </a:p>
          <a:p>
            <a:pPr eaLnBrk="1" hangingPunct="1">
              <a:defRPr/>
            </a:pPr>
            <a:r>
              <a:rPr lang="en-US" sz="3000" dirty="0" smtClean="0">
                <a:latin typeface="Arial" pitchFamily="34" charset="0"/>
                <a:cs typeface="Arial" pitchFamily="34" charset="0"/>
              </a:rPr>
              <a:t>I will come by and collect                            all stacks.</a:t>
            </a:r>
          </a:p>
          <a:p>
            <a:pPr lvl="1" eaLnBrk="1" hangingPunct="1">
              <a:buFontTx/>
              <a:buNone/>
              <a:defRPr/>
            </a:pPr>
            <a:endParaRPr lang="en-US" sz="2200" dirty="0" smtClean="0"/>
          </a:p>
        </p:txBody>
      </p:sp>
      <p:sp>
        <p:nvSpPr>
          <p:cNvPr id="56325" name="Rectangle 4"/>
          <p:cNvSpPr>
            <a:spLocks noChangeArrowheads="1"/>
          </p:cNvSpPr>
          <p:nvPr/>
        </p:nvSpPr>
        <p:spPr bwMode="auto">
          <a:xfrm>
            <a:off x="914400" y="5829300"/>
            <a:ext cx="22479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3200" dirty="0">
                <a:solidFill>
                  <a:srgbClr val="FF3300"/>
                </a:solidFill>
                <a:latin typeface="Arial" panose="020B0604020202020204" pitchFamily="34" charset="0"/>
              </a:rPr>
              <a:t> </a:t>
            </a:r>
            <a:endParaRPr lang="en-US" altLang="en-US" sz="4000" b="1" dirty="0">
              <a:solidFill>
                <a:srgbClr val="FF5A33"/>
              </a:solidFill>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066800" y="609600"/>
            <a:ext cx="7086600" cy="731838"/>
          </a:xfrm>
        </p:spPr>
        <p:txBody>
          <a:bodyPr/>
          <a:lstStyle/>
          <a:p>
            <a:pPr eaLnBrk="1" hangingPunct="1"/>
            <a:r>
              <a:rPr lang="en-US" altLang="en-US" b="1" smtClean="0">
                <a:latin typeface="Arial" panose="020B0604020202020204" pitchFamily="34" charset="0"/>
                <a:cs typeface="Arial" panose="020B0604020202020204" pitchFamily="34" charset="0"/>
              </a:rPr>
              <a:t>Classroom Discussions</a:t>
            </a:r>
          </a:p>
        </p:txBody>
      </p:sp>
      <p:sp>
        <p:nvSpPr>
          <p:cNvPr id="57347" name="Rectangle 3"/>
          <p:cNvSpPr>
            <a:spLocks noGrp="1" noChangeArrowheads="1"/>
          </p:cNvSpPr>
          <p:nvPr>
            <p:ph type="body" idx="1"/>
          </p:nvPr>
        </p:nvSpPr>
        <p:spPr>
          <a:xfrm>
            <a:off x="871538" y="1676400"/>
            <a:ext cx="8272462" cy="4800600"/>
          </a:xfrm>
        </p:spPr>
        <p:txBody>
          <a:bodyPr/>
          <a:lstStyle/>
          <a:p>
            <a:pPr eaLnBrk="1" hangingPunct="1"/>
            <a:r>
              <a:rPr lang="en-US" altLang="en-US" sz="3000" smtClean="0">
                <a:latin typeface="Arial" panose="020B0604020202020204" pitchFamily="34" charset="0"/>
                <a:cs typeface="Arial" panose="020B0604020202020204" pitchFamily="34" charset="0"/>
              </a:rPr>
              <a:t>PLEASE participate.</a:t>
            </a:r>
          </a:p>
          <a:p>
            <a:pPr eaLnBrk="1" hangingPunct="1">
              <a:buFontTx/>
              <a:buNone/>
            </a:pPr>
            <a:endParaRPr lang="en-US" altLang="en-US" sz="1200" smtClean="0">
              <a:latin typeface="Arial" panose="020B0604020202020204" pitchFamily="34" charset="0"/>
              <a:cs typeface="Arial" panose="020B0604020202020204" pitchFamily="34" charset="0"/>
            </a:endParaRPr>
          </a:p>
          <a:p>
            <a:pPr eaLnBrk="1" hangingPunct="1"/>
            <a:r>
              <a:rPr lang="en-US" altLang="en-US" sz="3000" smtClean="0">
                <a:latin typeface="Arial" panose="020B0604020202020204" pitchFamily="34" charset="0"/>
                <a:cs typeface="Arial" panose="020B0604020202020204" pitchFamily="34" charset="0"/>
              </a:rPr>
              <a:t>I </a:t>
            </a:r>
            <a:r>
              <a:rPr lang="en-US" altLang="en-US" sz="3000" u="sng" smtClean="0">
                <a:latin typeface="Arial" panose="020B0604020202020204" pitchFamily="34" charset="0"/>
                <a:cs typeface="Arial" panose="020B0604020202020204" pitchFamily="34" charset="0"/>
              </a:rPr>
              <a:t>want</a:t>
            </a:r>
            <a:r>
              <a:rPr lang="en-US" altLang="en-US" sz="3000" smtClean="0">
                <a:latin typeface="Arial" panose="020B0604020202020204" pitchFamily="34" charset="0"/>
                <a:cs typeface="Arial" panose="020B0604020202020204" pitchFamily="34" charset="0"/>
              </a:rPr>
              <a:t> to hear what you have to say.</a:t>
            </a:r>
          </a:p>
          <a:p>
            <a:pPr eaLnBrk="1" hangingPunct="1">
              <a:buFontTx/>
              <a:buNone/>
            </a:pPr>
            <a:endParaRPr lang="en-US" altLang="en-US" sz="1200" smtClean="0">
              <a:latin typeface="Arial" panose="020B0604020202020204" pitchFamily="34" charset="0"/>
              <a:cs typeface="Arial" panose="020B0604020202020204" pitchFamily="34" charset="0"/>
            </a:endParaRPr>
          </a:p>
          <a:p>
            <a:pPr eaLnBrk="1" hangingPunct="1"/>
            <a:r>
              <a:rPr lang="en-US" altLang="en-US" sz="3000" smtClean="0">
                <a:latin typeface="Arial" panose="020B0604020202020204" pitchFamily="34" charset="0"/>
                <a:cs typeface="Arial" panose="020B0604020202020204" pitchFamily="34" charset="0"/>
              </a:rPr>
              <a:t>Make all questions and comments       </a:t>
            </a:r>
            <a:r>
              <a:rPr lang="en-US" altLang="en-US" sz="3000" u="sng" smtClean="0">
                <a:latin typeface="Arial" panose="020B0604020202020204" pitchFamily="34" charset="0"/>
                <a:cs typeface="Arial" panose="020B0604020202020204" pitchFamily="34" charset="0"/>
              </a:rPr>
              <a:t>relevant</a:t>
            </a:r>
            <a:r>
              <a:rPr lang="en-US" altLang="en-US" sz="3000" smtClean="0">
                <a:latin typeface="Arial" panose="020B0604020202020204" pitchFamily="34" charset="0"/>
                <a:cs typeface="Arial" panose="020B0604020202020204" pitchFamily="34" charset="0"/>
              </a:rPr>
              <a:t> to the current discussion.</a:t>
            </a:r>
          </a:p>
          <a:p>
            <a:pPr eaLnBrk="1" hangingPunct="1">
              <a:buFontTx/>
              <a:buNone/>
            </a:pPr>
            <a:endParaRPr lang="en-US" altLang="en-US" sz="1200" smtClean="0">
              <a:latin typeface="Arial" panose="020B0604020202020204" pitchFamily="34" charset="0"/>
              <a:cs typeface="Arial" panose="020B0604020202020204" pitchFamily="34" charset="0"/>
            </a:endParaRPr>
          </a:p>
          <a:p>
            <a:pPr eaLnBrk="1" hangingPunct="1"/>
            <a:r>
              <a:rPr lang="en-US" altLang="en-US" sz="3000" smtClean="0">
                <a:latin typeface="Arial" panose="020B0604020202020204" pitchFamily="34" charset="0"/>
                <a:cs typeface="Arial" panose="020B0604020202020204" pitchFamily="34" charset="0"/>
              </a:rPr>
              <a:t>If your question is off the topic,                 write it down and ask later.</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990600" y="609600"/>
            <a:ext cx="7086600" cy="731838"/>
          </a:xfrm>
        </p:spPr>
        <p:txBody>
          <a:bodyPr/>
          <a:lstStyle/>
          <a:p>
            <a:pPr eaLnBrk="1" hangingPunct="1"/>
            <a:r>
              <a:rPr lang="en-US" altLang="en-US" b="1" smtClean="0">
                <a:latin typeface="Arial" panose="020B0604020202020204" pitchFamily="34" charset="0"/>
                <a:cs typeface="Arial" panose="020B0604020202020204" pitchFamily="34" charset="0"/>
              </a:rPr>
              <a:t>Moving Around the Room</a:t>
            </a:r>
          </a:p>
        </p:txBody>
      </p:sp>
      <p:sp>
        <p:nvSpPr>
          <p:cNvPr id="58371" name="Rectangle 3"/>
          <p:cNvSpPr>
            <a:spLocks noGrp="1" noChangeArrowheads="1"/>
          </p:cNvSpPr>
          <p:nvPr>
            <p:ph type="body" idx="1"/>
          </p:nvPr>
        </p:nvSpPr>
        <p:spPr>
          <a:xfrm>
            <a:off x="990600" y="1981200"/>
            <a:ext cx="5257800" cy="4525963"/>
          </a:xfrm>
        </p:spPr>
        <p:txBody>
          <a:bodyPr/>
          <a:lstStyle/>
          <a:p>
            <a:pPr eaLnBrk="1" hangingPunct="1"/>
            <a:r>
              <a:rPr lang="en-US" altLang="en-US" smtClean="0">
                <a:latin typeface="Arial" panose="020B0604020202020204" pitchFamily="34" charset="0"/>
                <a:cs typeface="Arial" panose="020B0604020202020204" pitchFamily="34" charset="0"/>
              </a:rPr>
              <a:t>You must ask permission.</a:t>
            </a:r>
          </a:p>
          <a:p>
            <a:pPr eaLnBrk="1" hangingPunct="1"/>
            <a:endParaRPr lang="en-US" altLang="en-US" smtClean="0">
              <a:latin typeface="Arial" panose="020B0604020202020204" pitchFamily="34" charset="0"/>
              <a:cs typeface="Arial" panose="020B0604020202020204" pitchFamily="34" charset="0"/>
            </a:endParaRPr>
          </a:p>
          <a:p>
            <a:pPr eaLnBrk="1" hangingPunct="1"/>
            <a:r>
              <a:rPr lang="en-US" altLang="en-US" smtClean="0">
                <a:latin typeface="Arial" panose="020B0604020202020204" pitchFamily="34" charset="0"/>
                <a:cs typeface="Arial" panose="020B0604020202020204" pitchFamily="34" charset="0"/>
              </a:rPr>
              <a:t>Do not ask during a classroom discussion unless it is an emergency.</a:t>
            </a:r>
          </a:p>
          <a:p>
            <a:pPr eaLnBrk="1" hangingPunct="1"/>
            <a:endParaRPr lang="en-US" altLang="en-US" sz="3000" smtClean="0"/>
          </a:p>
          <a:p>
            <a:pPr eaLnBrk="1" hangingPunct="1">
              <a:buFontTx/>
              <a:buNone/>
            </a:pPr>
            <a:endParaRPr lang="en-US" altLang="en-US" smtClean="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914400" y="609600"/>
            <a:ext cx="8001000" cy="1216025"/>
          </a:xfrm>
        </p:spPr>
        <p:txBody>
          <a:bodyPr/>
          <a:lstStyle/>
          <a:p>
            <a:pPr eaLnBrk="1" hangingPunct="1"/>
            <a:r>
              <a:rPr lang="en-US" altLang="en-US" b="1" smtClean="0">
                <a:latin typeface="Arial" panose="020B0604020202020204" pitchFamily="34" charset="0"/>
                <a:cs typeface="Arial" panose="020B0604020202020204" pitchFamily="34" charset="0"/>
              </a:rPr>
              <a:t>Class Dismissal</a:t>
            </a:r>
            <a:r>
              <a:rPr lang="en-US" altLang="en-US" sz="3800" smtClean="0"/>
              <a:t/>
            </a:r>
            <a:br>
              <a:rPr lang="en-US" altLang="en-US" sz="3800" smtClean="0"/>
            </a:br>
            <a:endParaRPr lang="en-US" altLang="en-US" sz="3800" smtClean="0"/>
          </a:p>
        </p:txBody>
      </p:sp>
      <p:sp>
        <p:nvSpPr>
          <p:cNvPr id="101379" name="Rectangle 3"/>
          <p:cNvSpPr>
            <a:spLocks noGrp="1" noChangeArrowheads="1"/>
          </p:cNvSpPr>
          <p:nvPr>
            <p:ph type="body" idx="1"/>
          </p:nvPr>
        </p:nvSpPr>
        <p:spPr>
          <a:xfrm>
            <a:off x="1066800" y="1371600"/>
            <a:ext cx="6172200" cy="5105400"/>
          </a:xfrm>
        </p:spPr>
        <p:txBody>
          <a:bodyPr/>
          <a:lstStyle/>
          <a:p>
            <a:pPr marL="0" indent="0" eaLnBrk="1" hangingPunct="1">
              <a:lnSpc>
                <a:spcPct val="80000"/>
              </a:lnSpc>
              <a:defRPr/>
            </a:pPr>
            <a:endParaRPr lang="en-US" sz="2100" dirty="0" smtClean="0">
              <a:latin typeface="Arial" pitchFamily="34" charset="0"/>
              <a:cs typeface="Arial" pitchFamily="34" charset="0"/>
            </a:endParaRPr>
          </a:p>
          <a:p>
            <a:pPr marL="341313" indent="-341313" eaLnBrk="1" hangingPunct="1">
              <a:lnSpc>
                <a:spcPct val="80000"/>
              </a:lnSpc>
              <a:buFont typeface="Arial" pitchFamily="34" charset="0"/>
              <a:buChar char="•"/>
              <a:defRPr/>
            </a:pPr>
            <a:r>
              <a:rPr lang="en-US" dirty="0" smtClean="0">
                <a:latin typeface="Arial" pitchFamily="34" charset="0"/>
                <a:cs typeface="Arial" pitchFamily="34" charset="0"/>
              </a:rPr>
              <a:t>The teacher dismisses you,         not the bell.</a:t>
            </a:r>
          </a:p>
          <a:p>
            <a:pPr marL="341313" indent="-341313" eaLnBrk="1" hangingPunct="1">
              <a:lnSpc>
                <a:spcPct val="80000"/>
              </a:lnSpc>
              <a:buFont typeface="Arial" pitchFamily="34" charset="0"/>
              <a:buChar char="•"/>
              <a:defRPr/>
            </a:pPr>
            <a:endParaRPr lang="en-US" sz="3000" dirty="0" smtClean="0">
              <a:latin typeface="Arial" pitchFamily="34" charset="0"/>
              <a:cs typeface="Arial" pitchFamily="34" charset="0"/>
            </a:endParaRPr>
          </a:p>
          <a:p>
            <a:pPr marL="341313" indent="-341313" eaLnBrk="1" hangingPunct="1">
              <a:lnSpc>
                <a:spcPct val="80000"/>
              </a:lnSpc>
              <a:buFont typeface="Arial" pitchFamily="34" charset="0"/>
              <a:buChar char="•"/>
              <a:defRPr/>
            </a:pPr>
            <a:r>
              <a:rPr lang="en-US" dirty="0" smtClean="0">
                <a:latin typeface="Arial" pitchFamily="34" charset="0"/>
                <a:cs typeface="Arial" pitchFamily="34" charset="0"/>
              </a:rPr>
              <a:t>Do not start packing up prior         to the bell.</a:t>
            </a:r>
          </a:p>
          <a:p>
            <a:pPr marL="0" indent="0" eaLnBrk="1" hangingPunct="1">
              <a:lnSpc>
                <a:spcPct val="80000"/>
              </a:lnSpc>
              <a:buFont typeface="Arial" pitchFamily="34" charset="0"/>
              <a:buChar char="•"/>
              <a:defRPr/>
            </a:pPr>
            <a:endParaRPr lang="en-US" sz="3000" dirty="0" smtClean="0">
              <a:latin typeface="Arial" pitchFamily="34" charset="0"/>
              <a:cs typeface="Arial" pitchFamily="34" charset="0"/>
            </a:endParaRPr>
          </a:p>
          <a:p>
            <a:pPr marL="341313" indent="-341313" eaLnBrk="1" hangingPunct="1">
              <a:lnSpc>
                <a:spcPct val="80000"/>
              </a:lnSpc>
              <a:buFont typeface="Arial" pitchFamily="34" charset="0"/>
              <a:buChar char="•"/>
              <a:defRPr/>
            </a:pPr>
            <a:r>
              <a:rPr lang="en-US" dirty="0" smtClean="0">
                <a:latin typeface="Arial" pitchFamily="34" charset="0"/>
                <a:cs typeface="Arial" pitchFamily="34" charset="0"/>
              </a:rPr>
              <a:t>Wait until the teacher finishes and officially dismisses you with</a:t>
            </a:r>
          </a:p>
          <a:p>
            <a:pPr marL="0" indent="0" eaLnBrk="1" hangingPunct="1">
              <a:lnSpc>
                <a:spcPct val="80000"/>
              </a:lnSpc>
              <a:buFontTx/>
              <a:buNone/>
              <a:defRPr/>
            </a:pPr>
            <a:r>
              <a:rPr lang="en-US" sz="3000" dirty="0" smtClean="0">
                <a:latin typeface="Arial" pitchFamily="34" charset="0"/>
                <a:cs typeface="Arial" pitchFamily="34" charset="0"/>
              </a:rPr>
              <a:t>	   </a:t>
            </a:r>
            <a:r>
              <a:rPr lang="en-US" sz="3000" b="1" dirty="0" smtClean="0">
                <a:solidFill>
                  <a:srgbClr val="FF5A33"/>
                </a:solidFill>
                <a:latin typeface="Arial" pitchFamily="34" charset="0"/>
                <a:cs typeface="Arial" pitchFamily="34" charset="0"/>
              </a:rPr>
              <a:t>“Have a nice</a:t>
            </a:r>
            <a:r>
              <a:rPr lang="en-US" sz="2600" b="1" dirty="0" smtClean="0">
                <a:solidFill>
                  <a:srgbClr val="FF5A33"/>
                </a:solidFill>
                <a:latin typeface="Arial" pitchFamily="34" charset="0"/>
                <a:cs typeface="Arial" pitchFamily="34" charset="0"/>
              </a:rPr>
              <a:t> </a:t>
            </a:r>
            <a:r>
              <a:rPr lang="en-US" sz="3000" b="1" dirty="0" smtClean="0">
                <a:solidFill>
                  <a:srgbClr val="FF5A33"/>
                </a:solidFill>
                <a:latin typeface="Arial" pitchFamily="34" charset="0"/>
                <a:cs typeface="Arial" pitchFamily="34" charset="0"/>
              </a:rPr>
              <a:t>day!</a:t>
            </a:r>
            <a:r>
              <a:rPr lang="en-US" sz="2600" b="1" dirty="0" smtClean="0">
                <a:solidFill>
                  <a:srgbClr val="FF5A33"/>
                </a:solidFill>
                <a:latin typeface="Arial" pitchFamily="34" charset="0"/>
                <a:cs typeface="Arial" pitchFamily="34" charset="0"/>
              </a:rPr>
              <a:t>”</a:t>
            </a:r>
            <a:r>
              <a:rPr lang="en-US" sz="2100" b="1" dirty="0" smtClean="0">
                <a:solidFill>
                  <a:srgbClr val="FF5A33"/>
                </a:solidFill>
                <a:latin typeface="Arial" pitchFamily="34" charset="0"/>
                <a:cs typeface="Arial" pitchFamily="34" charset="0"/>
              </a:rPr>
              <a:t> </a:t>
            </a:r>
          </a:p>
          <a:p>
            <a:pPr marL="0" indent="0" eaLnBrk="1" hangingPunct="1">
              <a:lnSpc>
                <a:spcPct val="80000"/>
              </a:lnSpc>
              <a:defRPr/>
            </a:pPr>
            <a:endParaRPr lang="en-US" sz="2100" dirty="0" smtClean="0"/>
          </a:p>
          <a:p>
            <a:pPr marL="0" indent="0" eaLnBrk="1" hangingPunct="1">
              <a:lnSpc>
                <a:spcPct val="80000"/>
              </a:lnSpc>
              <a:defRPr/>
            </a:pPr>
            <a:endParaRPr lang="en-US" sz="2100" dirty="0" smtClean="0"/>
          </a:p>
          <a:p>
            <a:pPr marL="0" indent="0" eaLnBrk="1" hangingPunct="1">
              <a:lnSpc>
                <a:spcPct val="80000"/>
              </a:lnSpc>
              <a:defRPr/>
            </a:pPr>
            <a:endParaRPr lang="en-US" sz="21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3554" name="Picture 3"/>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tretch>
            <a:fillRect/>
          </a:stretch>
        </p:blipFill>
        <p:spPr>
          <a:xfrm>
            <a:off x="762000" y="4774841"/>
            <a:ext cx="1670050" cy="1575518"/>
          </a:xfrm>
        </p:spPr>
      </p:pic>
      <p:pic>
        <p:nvPicPr>
          <p:cNvPr id="23555" name="Picture 4"/>
          <p:cNvPicPr>
            <a:picLocks noGrp="1" noChangeAspect="1" noChangeArrowheads="1"/>
          </p:cNvPicPr>
          <p:nvPr>
            <p:ph sz="quarter" idx="2"/>
          </p:nvPr>
        </p:nvPicPr>
        <p:blipFill>
          <a:blip r:embed="rId4" cstate="print">
            <a:extLst>
              <a:ext uri="{28A0092B-C50C-407E-A947-70E740481C1C}">
                <a14:useLocalDpi xmlns:a14="http://schemas.microsoft.com/office/drawing/2010/main" val="0"/>
              </a:ext>
            </a:extLst>
          </a:blip>
          <a:stretch>
            <a:fillRect/>
          </a:stretch>
        </p:blipFill>
        <p:spPr>
          <a:xfrm>
            <a:off x="381000" y="2479135"/>
            <a:ext cx="2514600" cy="1726692"/>
          </a:xfrm>
        </p:spPr>
      </p:pic>
      <p:pic>
        <p:nvPicPr>
          <p:cNvPr id="23556" name="Picture 5" descr="home phone"/>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6324600" y="4343400"/>
            <a:ext cx="1785938" cy="2514600"/>
          </a:xfrm>
        </p:spPr>
      </p:pic>
      <p:sp>
        <p:nvSpPr>
          <p:cNvPr id="23557" name="Rectangle 6"/>
          <p:cNvSpPr>
            <a:spLocks noChangeArrowheads="1"/>
          </p:cNvSpPr>
          <p:nvPr/>
        </p:nvSpPr>
        <p:spPr bwMode="auto">
          <a:xfrm>
            <a:off x="914400" y="6172200"/>
            <a:ext cx="11811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4000" b="1" dirty="0">
                <a:solidFill>
                  <a:srgbClr val="FF3300"/>
                </a:solidFill>
                <a:latin typeface="Arial" panose="020B0604020202020204" pitchFamily="34" charset="0"/>
              </a:rPr>
              <a:t/>
            </a:r>
            <a:br>
              <a:rPr lang="en-US" altLang="en-US" sz="4000" b="1" dirty="0">
                <a:solidFill>
                  <a:srgbClr val="FF3300"/>
                </a:solidFill>
                <a:latin typeface="Arial" panose="020B0604020202020204" pitchFamily="34" charset="0"/>
              </a:rPr>
            </a:br>
            <a:endParaRPr lang="en-US" altLang="en-US" sz="4000" b="1" dirty="0">
              <a:solidFill>
                <a:srgbClr val="FF3300"/>
              </a:solidFill>
              <a:latin typeface="Arial" panose="020B0604020202020204" pitchFamily="34" charset="0"/>
            </a:endParaRPr>
          </a:p>
        </p:txBody>
      </p:sp>
      <p:pic>
        <p:nvPicPr>
          <p:cNvPr id="23558" name="Picture 7" descr="palm"/>
          <p:cNvPicPr>
            <a:picLocks noGrp="1" noChangeAspect="1" noChangeArrowheads="1"/>
          </p:cNvPicPr>
          <p:nvPr>
            <p:ph sz="quarter" idx="4"/>
          </p:nvPr>
        </p:nvPicPr>
        <p:blipFill>
          <a:blip r:embed="rId6">
            <a:extLst>
              <a:ext uri="{28A0092B-C50C-407E-A947-70E740481C1C}">
                <a14:useLocalDpi xmlns:a14="http://schemas.microsoft.com/office/drawing/2010/main" val="0"/>
              </a:ext>
            </a:extLst>
          </a:blip>
          <a:srcRect/>
          <a:stretch>
            <a:fillRect/>
          </a:stretch>
        </p:blipFill>
        <p:spPr>
          <a:xfrm>
            <a:off x="5943600" y="2133600"/>
            <a:ext cx="2355850" cy="2103438"/>
          </a:xfrm>
        </p:spPr>
      </p:pic>
      <p:pic>
        <p:nvPicPr>
          <p:cNvPr id="23559" name="Picture 8" descr="books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0400" y="2971800"/>
            <a:ext cx="24225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0" name="Rectangle 2"/>
          <p:cNvSpPr>
            <a:spLocks noGrp="1" noChangeArrowheads="1"/>
          </p:cNvSpPr>
          <p:nvPr>
            <p:ph type="title" sz="quarter"/>
          </p:nvPr>
        </p:nvSpPr>
        <p:spPr>
          <a:xfrm>
            <a:off x="0" y="274638"/>
            <a:ext cx="9144000" cy="715962"/>
          </a:xfrm>
        </p:spPr>
        <p:txBody>
          <a:bodyPr/>
          <a:lstStyle/>
          <a:p>
            <a:pPr eaLnBrk="1" hangingPunct="1"/>
            <a:r>
              <a:rPr lang="en-US" altLang="en-US" sz="5400" smtClean="0"/>
              <a:t/>
            </a:r>
            <a:br>
              <a:rPr lang="en-US" altLang="en-US" sz="5400" smtClean="0"/>
            </a:br>
            <a:r>
              <a:rPr lang="en-US" altLang="en-US" b="1" smtClean="0">
                <a:solidFill>
                  <a:schemeClr val="bg1"/>
                </a:solidFill>
                <a:latin typeface="Century Gothic" panose="020B0502020202020204" pitchFamily="34" charset="0"/>
              </a:rPr>
              <a:t>Who is this teacher as a person?</a:t>
            </a:r>
            <a:endParaRPr lang="en-US" altLang="en-US" b="1" smtClean="0">
              <a:latin typeface="Century Gothic" panose="020B0502020202020204" pitchFamily="34" charset="0"/>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066800" y="838200"/>
            <a:ext cx="7543800" cy="731838"/>
          </a:xfrm>
        </p:spPr>
        <p:txBody>
          <a:bodyPr/>
          <a:lstStyle/>
          <a:p>
            <a:pPr eaLnBrk="1" hangingPunct="1"/>
            <a:r>
              <a:rPr lang="en-US" altLang="en-US" b="1" smtClean="0">
                <a:latin typeface="Arial" panose="020B0604020202020204" pitchFamily="34" charset="0"/>
                <a:cs typeface="Arial" panose="020B0604020202020204" pitchFamily="34" charset="0"/>
              </a:rPr>
              <a:t>“Special” Procedures</a:t>
            </a:r>
            <a:r>
              <a:rPr lang="en-US" altLang="en-US" smtClean="0">
                <a:latin typeface="Arial" panose="020B0604020202020204" pitchFamily="34" charset="0"/>
                <a:cs typeface="Arial" panose="020B0604020202020204" pitchFamily="34" charset="0"/>
              </a:rPr>
              <a:t/>
            </a:r>
            <a:br>
              <a:rPr lang="en-US" altLang="en-US" smtClean="0">
                <a:latin typeface="Arial" panose="020B0604020202020204" pitchFamily="34" charset="0"/>
                <a:cs typeface="Arial" panose="020B0604020202020204" pitchFamily="34" charset="0"/>
              </a:rPr>
            </a:br>
            <a:r>
              <a:rPr lang="en-US" altLang="en-US" sz="2300" b="1" i="1" smtClean="0">
                <a:solidFill>
                  <a:schemeClr val="tx1"/>
                </a:solidFill>
                <a:latin typeface="Arial" panose="020B0604020202020204" pitchFamily="34" charset="0"/>
                <a:cs typeface="Arial" panose="020B0604020202020204" pitchFamily="34" charset="0"/>
              </a:rPr>
              <a:t>These will be introduced on an “as needed” basis.</a:t>
            </a:r>
            <a:endParaRPr lang="en-US" altLang="en-US" b="1" i="1" smtClean="0">
              <a:solidFill>
                <a:schemeClr val="tx1"/>
              </a:solidFill>
              <a:latin typeface="Arial" panose="020B0604020202020204" pitchFamily="34" charset="0"/>
              <a:cs typeface="Arial" panose="020B0604020202020204" pitchFamily="34" charset="0"/>
            </a:endParaRPr>
          </a:p>
        </p:txBody>
      </p:sp>
      <p:sp>
        <p:nvSpPr>
          <p:cNvPr id="60419" name="Rectangle 3"/>
          <p:cNvSpPr>
            <a:spLocks noGrp="1" noChangeArrowheads="1"/>
          </p:cNvSpPr>
          <p:nvPr>
            <p:ph type="body" idx="1"/>
          </p:nvPr>
        </p:nvSpPr>
        <p:spPr>
          <a:xfrm>
            <a:off x="1066800" y="2057400"/>
            <a:ext cx="5257800" cy="4525963"/>
          </a:xfrm>
        </p:spPr>
        <p:txBody>
          <a:bodyPr/>
          <a:lstStyle/>
          <a:p>
            <a:pPr eaLnBrk="1" hangingPunct="1">
              <a:lnSpc>
                <a:spcPct val="90000"/>
              </a:lnSpc>
            </a:pPr>
            <a:r>
              <a:rPr lang="en-US" altLang="en-US" sz="2400" smtClean="0">
                <a:latin typeface="Arial" panose="020B0604020202020204" pitchFamily="34" charset="0"/>
                <a:cs typeface="Arial" panose="020B0604020202020204" pitchFamily="34" charset="0"/>
              </a:rPr>
              <a:t>Library/Media Center</a:t>
            </a:r>
          </a:p>
          <a:p>
            <a:pPr eaLnBrk="1" hangingPunct="1">
              <a:lnSpc>
                <a:spcPct val="90000"/>
              </a:lnSpc>
            </a:pPr>
            <a:r>
              <a:rPr lang="en-US" altLang="en-US" sz="2400" smtClean="0">
                <a:latin typeface="Arial" panose="020B0604020202020204" pitchFamily="34" charset="0"/>
                <a:cs typeface="Arial" panose="020B0604020202020204" pitchFamily="34" charset="0"/>
              </a:rPr>
              <a:t>Distance Learning Lab</a:t>
            </a:r>
          </a:p>
          <a:p>
            <a:pPr marL="1030288" lvl="1" indent="-231775" eaLnBrk="1" hangingPunct="1">
              <a:lnSpc>
                <a:spcPct val="90000"/>
              </a:lnSpc>
            </a:pPr>
            <a:r>
              <a:rPr lang="en-US" altLang="en-US" smtClean="0">
                <a:latin typeface="Arial" panose="020B0604020202020204" pitchFamily="34" charset="0"/>
                <a:cs typeface="Arial" panose="020B0604020202020204" pitchFamily="34" charset="0"/>
              </a:rPr>
              <a:t>Video Conferences</a:t>
            </a:r>
          </a:p>
          <a:p>
            <a:pPr eaLnBrk="1" hangingPunct="1">
              <a:lnSpc>
                <a:spcPct val="90000"/>
              </a:lnSpc>
            </a:pPr>
            <a:r>
              <a:rPr lang="en-US" altLang="en-US" sz="2400" smtClean="0">
                <a:latin typeface="Arial" panose="020B0604020202020204" pitchFamily="34" charset="0"/>
                <a:cs typeface="Arial" panose="020B0604020202020204" pitchFamily="34" charset="0"/>
              </a:rPr>
              <a:t>Special guests</a:t>
            </a:r>
          </a:p>
          <a:p>
            <a:pPr eaLnBrk="1" hangingPunct="1">
              <a:lnSpc>
                <a:spcPct val="90000"/>
              </a:lnSpc>
            </a:pPr>
            <a:r>
              <a:rPr lang="en-US" altLang="en-US" sz="2400" smtClean="0">
                <a:latin typeface="Arial" panose="020B0604020202020204" pitchFamily="34" charset="0"/>
                <a:cs typeface="Arial" panose="020B0604020202020204" pitchFamily="34" charset="0"/>
              </a:rPr>
              <a:t>Progress Reports</a:t>
            </a:r>
          </a:p>
          <a:p>
            <a:pPr eaLnBrk="1" hangingPunct="1">
              <a:lnSpc>
                <a:spcPct val="90000"/>
              </a:lnSpc>
            </a:pPr>
            <a:r>
              <a:rPr lang="en-US" altLang="en-US" sz="2400" smtClean="0">
                <a:latin typeface="Arial" panose="020B0604020202020204" pitchFamily="34" charset="0"/>
                <a:cs typeface="Arial" panose="020B0604020202020204" pitchFamily="34" charset="0"/>
              </a:rPr>
              <a:t>Working Cooperatively</a:t>
            </a:r>
          </a:p>
          <a:p>
            <a:pPr eaLnBrk="1" hangingPunct="1">
              <a:lnSpc>
                <a:spcPct val="90000"/>
              </a:lnSpc>
            </a:pPr>
            <a:r>
              <a:rPr lang="en-US" altLang="en-US" sz="2400" smtClean="0">
                <a:latin typeface="Arial" panose="020B0604020202020204" pitchFamily="34" charset="0"/>
                <a:cs typeface="Arial" panose="020B0604020202020204" pitchFamily="34" charset="0"/>
              </a:rPr>
              <a:t>Fire Drill</a:t>
            </a:r>
          </a:p>
          <a:p>
            <a:pPr eaLnBrk="1" hangingPunct="1">
              <a:lnSpc>
                <a:spcPct val="90000"/>
              </a:lnSpc>
            </a:pPr>
            <a:r>
              <a:rPr lang="en-US" altLang="en-US" sz="2400" smtClean="0">
                <a:latin typeface="Arial" panose="020B0604020202020204" pitchFamily="34" charset="0"/>
                <a:cs typeface="Arial" panose="020B0604020202020204" pitchFamily="34" charset="0"/>
              </a:rPr>
              <a:t>Intercom Announcements</a:t>
            </a:r>
          </a:p>
          <a:p>
            <a:pPr eaLnBrk="1" hangingPunct="1">
              <a:lnSpc>
                <a:spcPct val="90000"/>
              </a:lnSpc>
            </a:pPr>
            <a:r>
              <a:rPr lang="en-US" altLang="en-US" sz="2400" smtClean="0">
                <a:latin typeface="Arial" panose="020B0604020202020204" pitchFamily="34" charset="0"/>
                <a:cs typeface="Arial" panose="020B0604020202020204" pitchFamily="34" charset="0"/>
              </a:rPr>
              <a:t>Assemblies</a:t>
            </a:r>
          </a:p>
          <a:p>
            <a:pPr eaLnBrk="1" hangingPunct="1">
              <a:lnSpc>
                <a:spcPct val="90000"/>
              </a:lnSpc>
            </a:pPr>
            <a:r>
              <a:rPr lang="en-US" altLang="en-US" sz="2400" smtClean="0">
                <a:latin typeface="Arial" panose="020B0604020202020204" pitchFamily="34" charset="0"/>
                <a:cs typeface="Arial" panose="020B0604020202020204" pitchFamily="34" charset="0"/>
              </a:rPr>
              <a:t>Substitute Teacher</a:t>
            </a:r>
          </a:p>
          <a:p>
            <a:pPr eaLnBrk="1" hangingPunct="1">
              <a:lnSpc>
                <a:spcPct val="90000"/>
              </a:lnSpc>
              <a:buFontTx/>
              <a:buNone/>
            </a:pPr>
            <a:endParaRPr lang="en-US" altLang="en-US" sz="2400" smtClean="0"/>
          </a:p>
          <a:p>
            <a:pPr eaLnBrk="1" hangingPunct="1">
              <a:lnSpc>
                <a:spcPct val="90000"/>
              </a:lnSpc>
              <a:buFontTx/>
              <a:buNone/>
            </a:pPr>
            <a:endParaRPr lang="en-US" altLang="en-US" sz="2400" smtClean="0"/>
          </a:p>
        </p:txBody>
      </p:sp>
      <p:sp>
        <p:nvSpPr>
          <p:cNvPr id="60420" name="Rectangle 4"/>
          <p:cNvSpPr>
            <a:spLocks noChangeArrowheads="1"/>
          </p:cNvSpPr>
          <p:nvPr/>
        </p:nvSpPr>
        <p:spPr bwMode="auto">
          <a:xfrm>
            <a:off x="0" y="6324600"/>
            <a:ext cx="9753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buFont typeface="Wingdings" panose="05000000000000000000" pitchFamily="2" charset="2"/>
              <a:buNone/>
            </a:pPr>
            <a:endParaRPr lang="en-US" altLang="en-US" sz="2300">
              <a:solidFill>
                <a:srgbClr val="FF3300"/>
              </a:solidFill>
              <a:latin typeface="Century Gothic" panose="020B0502020202020204" pitchFamily="34" charset="0"/>
            </a:endParaRPr>
          </a:p>
        </p:txBody>
      </p:sp>
      <p:sp>
        <p:nvSpPr>
          <p:cNvPr id="60422" name="Rectangle 5"/>
          <p:cNvSpPr>
            <a:spLocks noChangeArrowheads="1"/>
          </p:cNvSpPr>
          <p:nvPr/>
        </p:nvSpPr>
        <p:spPr bwMode="auto">
          <a:xfrm>
            <a:off x="914400" y="5829300"/>
            <a:ext cx="22479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3200" dirty="0">
                <a:solidFill>
                  <a:srgbClr val="FF5A33"/>
                </a:solidFill>
                <a:latin typeface="Arial" panose="020B0604020202020204" pitchFamily="34" charset="0"/>
              </a:rPr>
              <a:t> </a:t>
            </a:r>
            <a:endParaRPr lang="en-US" altLang="en-US" sz="4000" b="1" dirty="0">
              <a:solidFill>
                <a:srgbClr val="FF5A33"/>
              </a:solidFill>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952500" y="4495800"/>
            <a:ext cx="78105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r>
              <a:rPr lang="en-US" altLang="en-US" sz="4000">
                <a:solidFill>
                  <a:schemeClr val="tx2"/>
                </a:solidFill>
                <a:latin typeface="Comic Sans MS" panose="030F0702030302020204" pitchFamily="66" charset="0"/>
              </a:rPr>
              <a:t>Have an awesome year!”</a:t>
            </a:r>
            <a:br>
              <a:rPr lang="en-US" altLang="en-US" sz="4000">
                <a:solidFill>
                  <a:schemeClr val="tx2"/>
                </a:solidFill>
                <a:latin typeface="Comic Sans MS" panose="030F0702030302020204" pitchFamily="66" charset="0"/>
              </a:rPr>
            </a:br>
            <a:r>
              <a:rPr lang="en-US" altLang="en-US" sz="4800">
                <a:solidFill>
                  <a:schemeClr val="tx2"/>
                </a:solidFill>
                <a:latin typeface="Monotype Corsiva" panose="03010101010201010101" pitchFamily="66" charset="0"/>
              </a:rPr>
              <a:t>			</a:t>
            </a:r>
            <a:r>
              <a:rPr lang="en-US" altLang="en-US" sz="3200">
                <a:latin typeface="Arial" panose="020B0604020202020204" pitchFamily="34" charset="0"/>
                <a:cs typeface="Arial" panose="020B0604020202020204" pitchFamily="34" charset="0"/>
              </a:rPr>
              <a:t>     </a:t>
            </a:r>
            <a:r>
              <a:rPr lang="en-US" altLang="en-US" sz="2400">
                <a:latin typeface="Arial" panose="020B0604020202020204" pitchFamily="34" charset="0"/>
                <a:cs typeface="Arial" panose="020B0604020202020204" pitchFamily="34" charset="0"/>
              </a:rPr>
              <a:t>– </a:t>
            </a:r>
            <a:r>
              <a:rPr lang="en-US" altLang="en-US" sz="2400">
                <a:solidFill>
                  <a:schemeClr val="tx2"/>
                </a:solidFill>
                <a:latin typeface="Comic Sans MS" panose="030F0702030302020204" pitchFamily="66" charset="0"/>
              </a:rPr>
              <a:t>Mrs. Seroyer</a:t>
            </a:r>
            <a:br>
              <a:rPr lang="en-US" altLang="en-US" sz="2400">
                <a:solidFill>
                  <a:schemeClr val="tx2"/>
                </a:solidFill>
                <a:latin typeface="Comic Sans MS" panose="030F0702030302020204" pitchFamily="66" charset="0"/>
              </a:rPr>
            </a:br>
            <a:endParaRPr lang="en-US" altLang="en-US" sz="2400">
              <a:solidFill>
                <a:schemeClr val="tx2"/>
              </a:solidFill>
              <a:latin typeface="Comic Sans MS" panose="030F0702030302020204" pitchFamily="66" charset="0"/>
            </a:endParaRPr>
          </a:p>
        </p:txBody>
      </p:sp>
      <p:sp>
        <p:nvSpPr>
          <p:cNvPr id="61443" name="Rectangle 3"/>
          <p:cNvSpPr>
            <a:spLocks noGrp="1" noChangeArrowheads="1"/>
          </p:cNvSpPr>
          <p:nvPr>
            <p:ph type="title"/>
          </p:nvPr>
        </p:nvSpPr>
        <p:spPr>
          <a:xfrm>
            <a:off x="990600" y="685800"/>
            <a:ext cx="7924800" cy="3276600"/>
          </a:xfrm>
        </p:spPr>
        <p:txBody>
          <a:bodyPr/>
          <a:lstStyle/>
          <a:p>
            <a:pPr eaLnBrk="1" hangingPunct="1"/>
            <a:r>
              <a:rPr lang="en-US" altLang="en-US" sz="4000" smtClean="0">
                <a:latin typeface="Comic Sans MS" panose="030F0702030302020204" pitchFamily="66" charset="0"/>
              </a:rPr>
              <a:t>“I truly believe </a:t>
            </a:r>
            <a:br>
              <a:rPr lang="en-US" altLang="en-US" sz="4000" smtClean="0">
                <a:latin typeface="Comic Sans MS" panose="030F0702030302020204" pitchFamily="66" charset="0"/>
              </a:rPr>
            </a:br>
            <a:r>
              <a:rPr lang="en-US" altLang="en-US" sz="4000" smtClean="0">
                <a:latin typeface="Comic Sans MS" panose="030F0702030302020204" pitchFamily="66" charset="0"/>
              </a:rPr>
              <a:t>in your potential </a:t>
            </a:r>
            <a:br>
              <a:rPr lang="en-US" altLang="en-US" sz="4000" smtClean="0">
                <a:latin typeface="Comic Sans MS" panose="030F0702030302020204" pitchFamily="66" charset="0"/>
              </a:rPr>
            </a:br>
            <a:r>
              <a:rPr lang="en-US" altLang="en-US" sz="4000" smtClean="0">
                <a:latin typeface="Comic Sans MS" panose="030F0702030302020204" pitchFamily="66" charset="0"/>
              </a:rPr>
              <a:t>and I know that you </a:t>
            </a:r>
            <a:br>
              <a:rPr lang="en-US" altLang="en-US" sz="4000" smtClean="0">
                <a:latin typeface="Comic Sans MS" panose="030F0702030302020204" pitchFamily="66" charset="0"/>
              </a:rPr>
            </a:br>
            <a:r>
              <a:rPr lang="en-US" altLang="en-US" sz="4000" smtClean="0">
                <a:latin typeface="Comic Sans MS" panose="030F0702030302020204" pitchFamily="66" charset="0"/>
              </a:rPr>
              <a:t>have the ability to succeed!</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0" y="228600"/>
            <a:ext cx="9144000" cy="1470025"/>
          </a:xfrm>
        </p:spPr>
        <p:txBody>
          <a:bodyPr/>
          <a:lstStyle/>
          <a:p>
            <a:pPr eaLnBrk="1" hangingPunct="1"/>
            <a:r>
              <a:rPr lang="en-US" altLang="en-US" b="1" smtClean="0">
                <a:solidFill>
                  <a:schemeClr val="bg1"/>
                </a:solidFill>
                <a:latin typeface="Century Gothic" panose="020B0502020202020204" pitchFamily="34" charset="0"/>
              </a:rPr>
              <a:t>Will this teacher treat me fairly?</a:t>
            </a:r>
            <a:endParaRPr lang="en-US" altLang="en-US" b="1" smtClean="0">
              <a:latin typeface="Century Gothic" panose="020B0502020202020204" pitchFamily="34" charset="0"/>
            </a:endParaRPr>
          </a:p>
        </p:txBody>
      </p:sp>
      <p:sp>
        <p:nvSpPr>
          <p:cNvPr id="54282" name="Rectangle 10"/>
          <p:cNvSpPr>
            <a:spLocks noGrp="1" noChangeArrowheads="1"/>
          </p:cNvSpPr>
          <p:nvPr>
            <p:ph type="subTitle" idx="1"/>
          </p:nvPr>
        </p:nvSpPr>
        <p:spPr>
          <a:xfrm>
            <a:off x="457200" y="2438400"/>
            <a:ext cx="8229600" cy="3048000"/>
          </a:xfrm>
          <a:gradFill rotWithShape="1">
            <a:gsLst>
              <a:gs pos="0">
                <a:schemeClr val="bg1"/>
              </a:gs>
              <a:gs pos="100000">
                <a:schemeClr val="tx1"/>
              </a:gs>
            </a:gsLst>
            <a:path path="shape">
              <a:fillToRect l="50000" t="50000" r="50000" b="50000"/>
            </a:path>
          </a:gradFill>
        </p:spPr>
        <p:txBody>
          <a:bodyPr anchor="ctr"/>
          <a:lstStyle/>
          <a:p>
            <a:pPr eaLnBrk="1" hangingPunct="1">
              <a:lnSpc>
                <a:spcPct val="80000"/>
              </a:lnSpc>
              <a:defRPr/>
            </a:pPr>
            <a:r>
              <a:rPr lang="en-US" sz="8000" b="1" dirty="0" smtClean="0">
                <a:solidFill>
                  <a:srgbClr val="FF5A33"/>
                </a:solidFill>
                <a:effectLst>
                  <a:outerShdw blurRad="38100" dist="38100" dir="2700000" algn="tl">
                    <a:srgbClr val="000000">
                      <a:alpha val="43137"/>
                    </a:srgbClr>
                  </a:outerShdw>
                </a:effectLst>
                <a:latin typeface="Century Gothic" pitchFamily="34" charset="0"/>
              </a:rPr>
              <a:t>Yes,</a:t>
            </a:r>
          </a:p>
          <a:p>
            <a:pPr eaLnBrk="1" hangingPunct="1">
              <a:lnSpc>
                <a:spcPct val="80000"/>
              </a:lnSpc>
              <a:defRPr/>
            </a:pPr>
            <a:r>
              <a:rPr lang="en-US" sz="8000" b="1" dirty="0" smtClean="0">
                <a:solidFill>
                  <a:srgbClr val="FF5A33"/>
                </a:solidFill>
                <a:effectLst>
                  <a:outerShdw blurRad="38100" dist="38100" dir="2700000" algn="tl">
                    <a:srgbClr val="000000">
                      <a:alpha val="43137"/>
                    </a:srgbClr>
                  </a:outerShdw>
                </a:effectLst>
                <a:latin typeface="Century Gothic" pitchFamily="34" charset="0"/>
              </a:rPr>
              <a:t>Always!</a:t>
            </a:r>
          </a:p>
        </p:txBody>
      </p:sp>
      <p:sp>
        <p:nvSpPr>
          <p:cNvPr id="24581" name="Rectangle 4"/>
          <p:cNvSpPr>
            <a:spLocks noChangeArrowheads="1"/>
          </p:cNvSpPr>
          <p:nvPr/>
        </p:nvSpPr>
        <p:spPr bwMode="auto">
          <a:xfrm>
            <a:off x="914400" y="6172200"/>
            <a:ext cx="678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4000" dirty="0">
                <a:solidFill>
                  <a:srgbClr val="FF3300"/>
                </a:solidFill>
                <a:latin typeface="Arial" panose="020B0604020202020204" pitchFamily="34" charset="0"/>
              </a:rPr>
              <a:t/>
            </a:r>
            <a:br>
              <a:rPr lang="en-US" altLang="en-US" sz="4000" dirty="0">
                <a:solidFill>
                  <a:srgbClr val="FF3300"/>
                </a:solidFill>
                <a:latin typeface="Arial" panose="020B0604020202020204" pitchFamily="34" charset="0"/>
              </a:rPr>
            </a:br>
            <a:endParaRPr lang="en-US" altLang="en-US" sz="4000" dirty="0">
              <a:solidFill>
                <a:srgbClr val="FF3300"/>
              </a:solidFill>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54282">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54282">
                                            <p:txEl>
                                              <p:pRg st="0" end="0"/>
                                            </p:txEl>
                                          </p:spTgt>
                                        </p:tgtEl>
                                        <p:attrNameLst>
                                          <p:attrName>ppt_x</p:attrName>
                                        </p:attrNameLst>
                                      </p:cBhvr>
                                    </p:anim>
                                    <p:anim from="0" to="-1.0" calcmode="lin" valueType="num">
                                      <p:cBhvr>
                                        <p:cTn id="8" dur="200" decel="50000" autoRev="1" fill="hold">
                                          <p:stCondLst>
                                            <p:cond delay="600"/>
                                          </p:stCondLst>
                                        </p:cTn>
                                        <p:tgtEl>
                                          <p:spTgt spid="54282">
                                            <p:txEl>
                                              <p:pRg st="0" end="0"/>
                                            </p:txEl>
                                          </p:spTgt>
                                        </p:tgtEl>
                                        <p:attrNameLst>
                                          <p:attrName>xshear</p:attrName>
                                        </p:attrNameLst>
                                      </p:cBhvr>
                                    </p:anim>
                                    <p:animScale>
                                      <p:cBhvr>
                                        <p:cTn id="9" dur="200" decel="100000" autoRev="1" fill="hold">
                                          <p:stCondLst>
                                            <p:cond delay="600"/>
                                          </p:stCondLst>
                                        </p:cTn>
                                        <p:tgtEl>
                                          <p:spTgt spid="54282">
                                            <p:txEl>
                                              <p:pRg st="0" end="0"/>
                                            </p:txEl>
                                          </p:spTgt>
                                        </p:tgtEl>
                                      </p:cBhvr>
                                      <p:from x="100000" y="100000"/>
                                      <p:to x="80000" y="100000"/>
                                    </p:animScale>
                                    <p:anim by="(#ppt_h/3+#ppt_w*0.1)" calcmode="lin" valueType="num">
                                      <p:cBhvr additive="sum">
                                        <p:cTn id="10" dur="200" decel="100000" autoRev="1" fill="hold">
                                          <p:stCondLst>
                                            <p:cond delay="600"/>
                                          </p:stCondLst>
                                        </p:cTn>
                                        <p:tgtEl>
                                          <p:spTgt spid="54282">
                                            <p:txEl>
                                              <p:pRg st="0" end="0"/>
                                            </p:txEl>
                                          </p:spTgt>
                                        </p:tgtEl>
                                        <p:attrNameLst>
                                          <p:attrName>ppt_x</p:attrName>
                                        </p:attrNameLst>
                                      </p:cBhvr>
                                    </p:anim>
                                  </p:childTnLst>
                                </p:cTn>
                              </p:par>
                            </p:childTnLst>
                          </p:cTn>
                        </p:par>
                        <p:par>
                          <p:cTn id="11" fill="hold" nodeType="afterGroup">
                            <p:stCondLst>
                              <p:cond delay="1000"/>
                            </p:stCondLst>
                            <p:childTnLst>
                              <p:par>
                                <p:cTn id="12" presetID="58" presetClass="entr" presetSubtype="0" accel="100000" fill="hold" nodeType="afterEffect">
                                  <p:stCondLst>
                                    <p:cond delay="0"/>
                                  </p:stCondLst>
                                  <p:childTnLst>
                                    <p:set>
                                      <p:cBhvr>
                                        <p:cTn id="13" dur="1" fill="hold">
                                          <p:stCondLst>
                                            <p:cond delay="0"/>
                                          </p:stCondLst>
                                        </p:cTn>
                                        <p:tgtEl>
                                          <p:spTgt spid="54282">
                                            <p:txEl>
                                              <p:pRg st="1" end="1"/>
                                            </p:txEl>
                                          </p:spTgt>
                                        </p:tgtEl>
                                        <p:attrNameLst>
                                          <p:attrName>style.visibility</p:attrName>
                                        </p:attrNameLst>
                                      </p:cBhvr>
                                      <p:to>
                                        <p:strVal val="visible"/>
                                      </p:to>
                                    </p:set>
                                    <p:anim calcmode="lin" valueType="num">
                                      <p:cBhvr>
                                        <p:cTn id="14" dur="500" fill="hold"/>
                                        <p:tgtEl>
                                          <p:spTgt spid="54282">
                                            <p:txEl>
                                              <p:pRg st="1" end="1"/>
                                            </p:txEl>
                                          </p:spTgt>
                                        </p:tgtEl>
                                        <p:attrNameLst>
                                          <p:attrName>ppt_w</p:attrName>
                                        </p:attrNameLst>
                                      </p:cBhvr>
                                      <p:tavLst>
                                        <p:tav tm="0">
                                          <p:val>
                                            <p:strVal val="#ppt_w*2.5"/>
                                          </p:val>
                                        </p:tav>
                                        <p:tav tm="100000">
                                          <p:val>
                                            <p:strVal val="#ppt_w"/>
                                          </p:val>
                                        </p:tav>
                                      </p:tavLst>
                                    </p:anim>
                                    <p:anim calcmode="lin" valueType="num">
                                      <p:cBhvr>
                                        <p:cTn id="15" dur="500" fill="hold"/>
                                        <p:tgtEl>
                                          <p:spTgt spid="54282">
                                            <p:txEl>
                                              <p:pRg st="1" end="1"/>
                                            </p:txEl>
                                          </p:spTgt>
                                        </p:tgtEl>
                                        <p:attrNameLst>
                                          <p:attrName>ppt_h</p:attrName>
                                        </p:attrNameLst>
                                      </p:cBhvr>
                                      <p:tavLst>
                                        <p:tav tm="0">
                                          <p:val>
                                            <p:strVal val="#ppt_h*0.01"/>
                                          </p:val>
                                        </p:tav>
                                        <p:tav tm="100000">
                                          <p:val>
                                            <p:strVal val="#ppt_h"/>
                                          </p:val>
                                        </p:tav>
                                      </p:tavLst>
                                    </p:anim>
                                    <p:anim calcmode="lin" valueType="num">
                                      <p:cBhvr>
                                        <p:cTn id="16" dur="500" fill="hold"/>
                                        <p:tgtEl>
                                          <p:spTgt spid="54282">
                                            <p:txEl>
                                              <p:pRg st="1" end="1"/>
                                            </p:txEl>
                                          </p:spTgt>
                                        </p:tgtEl>
                                        <p:attrNameLst>
                                          <p:attrName>ppt_x</p:attrName>
                                        </p:attrNameLst>
                                      </p:cBhvr>
                                      <p:tavLst>
                                        <p:tav tm="0">
                                          <p:val>
                                            <p:strVal val="#ppt_x"/>
                                          </p:val>
                                        </p:tav>
                                        <p:tav tm="100000">
                                          <p:val>
                                            <p:strVal val="#ppt_x"/>
                                          </p:val>
                                        </p:tav>
                                      </p:tavLst>
                                    </p:anim>
                                    <p:anim calcmode="lin" valueType="num">
                                      <p:cBhvr>
                                        <p:cTn id="17" dur="500" fill="hold"/>
                                        <p:tgtEl>
                                          <p:spTgt spid="54282">
                                            <p:txEl>
                                              <p:pRg st="1" end="1"/>
                                            </p:txEl>
                                          </p:spTgt>
                                        </p:tgtEl>
                                        <p:attrNameLst>
                                          <p:attrName>ppt_y</p:attrName>
                                        </p:attrNameLst>
                                      </p:cBhvr>
                                      <p:tavLst>
                                        <p:tav tm="0">
                                          <p:val>
                                            <p:strVal val="#ppt_h+1"/>
                                          </p:val>
                                        </p:tav>
                                        <p:tav tm="100000">
                                          <p:val>
                                            <p:strVal val="#ppt_y"/>
                                          </p:val>
                                        </p:tav>
                                      </p:tavLst>
                                    </p:anim>
                                    <p:animEffect transition="in" filter="fade">
                                      <p:cBhvr>
                                        <p:cTn id="18" dur="500"/>
                                        <p:tgtEl>
                                          <p:spTgt spid="54282">
                                            <p:txEl>
                                              <p:pRg st="1" end="1"/>
                                            </p:txEl>
                                          </p:spTgt>
                                        </p:tgtEl>
                                      </p:cBhvr>
                                    </p:animEffect>
                                  </p:childTnLst>
                                </p:cTn>
                              </p:par>
                              <p:par>
                                <p:cTn id="19" presetID="6" presetClass="emph" presetSubtype="0" fill="hold" nodeType="withEffect">
                                  <p:stCondLst>
                                    <p:cond delay="0"/>
                                  </p:stCondLst>
                                  <p:childTnLst>
                                    <p:animScale>
                                      <p:cBhvr>
                                        <p:cTn id="20" dur="2000" fill="hold"/>
                                        <p:tgtEl>
                                          <p:spTgt spid="54282">
                                            <p:txEl>
                                              <p:pRg st="1" end="1"/>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sz="quarter"/>
          </p:nvPr>
        </p:nvSpPr>
        <p:spPr>
          <a:xfrm>
            <a:off x="0" y="-152400"/>
            <a:ext cx="9144000" cy="1143000"/>
          </a:xfrm>
        </p:spPr>
        <p:txBody>
          <a:bodyPr anchor="b"/>
          <a:lstStyle/>
          <a:p>
            <a:pPr eaLnBrk="1" hangingPunct="1"/>
            <a:r>
              <a:rPr lang="en-US" altLang="en-US" sz="5400" smtClean="0"/>
              <a:t/>
            </a:r>
            <a:br>
              <a:rPr lang="en-US" altLang="en-US" sz="5400" smtClean="0"/>
            </a:br>
            <a:r>
              <a:rPr lang="en-US" altLang="en-US" b="1" smtClean="0">
                <a:solidFill>
                  <a:schemeClr val="bg1"/>
                </a:solidFill>
                <a:latin typeface="Century Gothic" panose="020B0502020202020204" pitchFamily="34" charset="0"/>
              </a:rPr>
              <a:t>What will I be doing this year?</a:t>
            </a:r>
            <a:endParaRPr lang="en-US" altLang="en-US" b="1" smtClean="0">
              <a:latin typeface="Century Gothic" panose="020B0502020202020204" pitchFamily="34" charset="0"/>
            </a:endParaRPr>
          </a:p>
        </p:txBody>
      </p:sp>
      <p:pic>
        <p:nvPicPr>
          <p:cNvPr id="25603" name="Picture 9" descr="Cather"/>
          <p:cNvPicPr>
            <a:picLocks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266700" y="1257300"/>
            <a:ext cx="1712913" cy="2514600"/>
          </a:xfrm>
          <a:noFill/>
        </p:spPr>
      </p:pic>
      <p:pic>
        <p:nvPicPr>
          <p:cNvPr id="25604" name="Picture 6" descr="Raisin 2"/>
          <p:cNvPicPr>
            <a:picLocks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7086600" y="1409700"/>
            <a:ext cx="1684338" cy="2286000"/>
          </a:xfrm>
          <a:noFill/>
        </p:spPr>
      </p:pic>
      <p:pic>
        <p:nvPicPr>
          <p:cNvPr id="25605" name="Picture 13" descr="Harlem Art"/>
          <p:cNvPicPr>
            <a:picLocks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a:xfrm>
            <a:off x="5257800" y="4076700"/>
            <a:ext cx="1898650" cy="2438400"/>
          </a:xfrm>
          <a:noFill/>
        </p:spPr>
      </p:pic>
      <p:pic>
        <p:nvPicPr>
          <p:cNvPr id="25606" name="Picture 15" descr="iMacbet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1333500"/>
            <a:ext cx="1943100"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16" descr="Of Mice and M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6600" y="4267200"/>
            <a:ext cx="1746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17" descr="port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32688" y="4114800"/>
            <a:ext cx="1611312"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19" descr="Hughes"/>
          <p:cNvPicPr>
            <a:picLocks noChangeAspect="1" noChangeArrowheads="1"/>
          </p:cNvPicPr>
          <p:nvPr>
            <p:ph sz="quarter" idx="3"/>
          </p:nvPr>
        </p:nvPicPr>
        <p:blipFill>
          <a:blip r:embed="rId9">
            <a:extLst>
              <a:ext uri="{28A0092B-C50C-407E-A947-70E740481C1C}">
                <a14:useLocalDpi xmlns:a14="http://schemas.microsoft.com/office/drawing/2010/main" val="0"/>
              </a:ext>
            </a:extLst>
          </a:blip>
          <a:srcRect/>
          <a:stretch>
            <a:fillRect/>
          </a:stretch>
        </p:blipFill>
        <p:spPr>
          <a:xfrm>
            <a:off x="1143000" y="3505200"/>
            <a:ext cx="2133600" cy="2743200"/>
          </a:xfrm>
          <a:noFill/>
        </p:spPr>
      </p:pic>
      <p:sp>
        <p:nvSpPr>
          <p:cNvPr id="25611" name="Rectangle 5"/>
          <p:cNvSpPr>
            <a:spLocks noChangeArrowheads="1"/>
          </p:cNvSpPr>
          <p:nvPr/>
        </p:nvSpPr>
        <p:spPr bwMode="auto">
          <a:xfrm>
            <a:off x="914400" y="6172200"/>
            <a:ext cx="678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3200" dirty="0">
                <a:solidFill>
                  <a:srgbClr val="FF5A33"/>
                </a:solidFill>
                <a:latin typeface="Arial" panose="020B0604020202020204" pitchFamily="34" charset="0"/>
              </a:rPr>
              <a:t> </a:t>
            </a:r>
            <a:r>
              <a:rPr lang="en-US" altLang="en-US" sz="3200" dirty="0">
                <a:solidFill>
                  <a:srgbClr val="FF3300"/>
                </a:solidFill>
                <a:latin typeface="Arial" panose="020B0604020202020204" pitchFamily="34" charset="0"/>
              </a:rPr>
              <a:t/>
            </a:r>
            <a:br>
              <a:rPr lang="en-US" altLang="en-US" sz="3200" dirty="0">
                <a:solidFill>
                  <a:srgbClr val="FF3300"/>
                </a:solidFill>
                <a:latin typeface="Arial" panose="020B0604020202020204" pitchFamily="34" charset="0"/>
              </a:rPr>
            </a:br>
            <a:endParaRPr lang="en-US" altLang="en-US" sz="3200" dirty="0">
              <a:solidFill>
                <a:srgbClr val="FF3300"/>
              </a:solidFill>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274638"/>
            <a:ext cx="9144000" cy="1143000"/>
          </a:xfrm>
        </p:spPr>
        <p:txBody>
          <a:bodyPr/>
          <a:lstStyle/>
          <a:p>
            <a:pPr eaLnBrk="1" hangingPunct="1"/>
            <a:r>
              <a:rPr lang="en-US" altLang="en-US" b="1" smtClean="0">
                <a:solidFill>
                  <a:schemeClr val="bg1"/>
                </a:solidFill>
                <a:latin typeface="Century Gothic" panose="020B0502020202020204" pitchFamily="34" charset="0"/>
              </a:rPr>
              <a:t>How will I be graded?</a:t>
            </a:r>
            <a:endParaRPr lang="en-US" altLang="en-US" b="1" smtClean="0">
              <a:latin typeface="Century Gothic" panose="020B0502020202020204" pitchFamily="34" charset="0"/>
            </a:endParaRPr>
          </a:p>
        </p:txBody>
      </p:sp>
      <p:pic>
        <p:nvPicPr>
          <p:cNvPr id="26627" name="Picture 7" descr="j0174976"/>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447800" y="1676400"/>
            <a:ext cx="6248400" cy="4165600"/>
          </a:xfrm>
          <a:noFill/>
        </p:spPr>
      </p:pic>
      <p:sp>
        <p:nvSpPr>
          <p:cNvPr id="26628" name="Rectangle 8"/>
          <p:cNvSpPr>
            <a:spLocks noChangeArrowheads="1"/>
          </p:cNvSpPr>
          <p:nvPr/>
        </p:nvSpPr>
        <p:spPr bwMode="auto">
          <a:xfrm>
            <a:off x="457200" y="6172200"/>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5400">
                <a:solidFill>
                  <a:srgbClr val="000000"/>
                </a:solidFill>
                <a:latin typeface="Arial" panose="020B0604020202020204" pitchFamily="34" charset="0"/>
              </a:rPr>
              <a:t/>
            </a:r>
            <a:br>
              <a:rPr lang="en-US" altLang="en-US" sz="5400">
                <a:solidFill>
                  <a:srgbClr val="000000"/>
                </a:solidFill>
                <a:latin typeface="Arial" panose="020B0604020202020204" pitchFamily="34" charset="0"/>
              </a:rPr>
            </a:br>
            <a:endParaRPr lang="en-US" altLang="en-US" sz="5400">
              <a:solidFill>
                <a:srgbClr val="000000"/>
              </a:solidFill>
              <a:latin typeface="Arial" panose="020B0604020202020204" pitchFamily="34" charset="0"/>
            </a:endParaRPr>
          </a:p>
        </p:txBody>
      </p:sp>
      <p:sp>
        <p:nvSpPr>
          <p:cNvPr id="26629" name="Rectangle 9"/>
          <p:cNvSpPr>
            <a:spLocks noChangeArrowheads="1"/>
          </p:cNvSpPr>
          <p:nvPr/>
        </p:nvSpPr>
        <p:spPr bwMode="auto">
          <a:xfrm>
            <a:off x="685800" y="54102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5400">
                <a:solidFill>
                  <a:srgbClr val="000000"/>
                </a:solidFill>
                <a:latin typeface="Arial" panose="020B0604020202020204" pitchFamily="34" charset="0"/>
              </a:rPr>
              <a:t/>
            </a:r>
            <a:br>
              <a:rPr lang="en-US" altLang="en-US" sz="5400">
                <a:solidFill>
                  <a:srgbClr val="000000"/>
                </a:solidFill>
                <a:latin typeface="Arial" panose="020B0604020202020204" pitchFamily="34" charset="0"/>
              </a:rPr>
            </a:br>
            <a:endParaRPr lang="en-US" altLang="en-US" sz="4000">
              <a:solidFill>
                <a:srgbClr val="000000"/>
              </a:solidFill>
              <a:latin typeface="Arial" panose="020B0604020202020204" pitchFamily="34" charset="0"/>
            </a:endParaRPr>
          </a:p>
        </p:txBody>
      </p:sp>
      <p:sp>
        <p:nvSpPr>
          <p:cNvPr id="26631" name="Rectangle 5"/>
          <p:cNvSpPr>
            <a:spLocks noChangeArrowheads="1"/>
          </p:cNvSpPr>
          <p:nvPr/>
        </p:nvSpPr>
        <p:spPr bwMode="auto">
          <a:xfrm>
            <a:off x="876300" y="6172200"/>
            <a:ext cx="678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3200" dirty="0">
                <a:solidFill>
                  <a:srgbClr val="FF5A33"/>
                </a:solidFill>
                <a:latin typeface="Arial" panose="020B0604020202020204" pitchFamily="34" charset="0"/>
              </a:rPr>
              <a:t/>
            </a:r>
            <a:br>
              <a:rPr lang="en-US" altLang="en-US" sz="3200" dirty="0">
                <a:solidFill>
                  <a:srgbClr val="FF5A33"/>
                </a:solidFill>
                <a:latin typeface="Arial" panose="020B0604020202020204" pitchFamily="34" charset="0"/>
              </a:rPr>
            </a:br>
            <a:endParaRPr lang="en-US" altLang="en-US" sz="3200" dirty="0">
              <a:solidFill>
                <a:srgbClr val="FF5A33"/>
              </a:solidFill>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0" y="76200"/>
            <a:ext cx="9144000" cy="1858963"/>
          </a:xfrm>
        </p:spPr>
        <p:txBody>
          <a:bodyPr/>
          <a:lstStyle/>
          <a:p>
            <a:pPr eaLnBrk="1" hangingPunct="1"/>
            <a:r>
              <a:rPr lang="en-US" altLang="en-US" b="1" smtClean="0">
                <a:solidFill>
                  <a:schemeClr val="bg1"/>
                </a:solidFill>
                <a:latin typeface="Century Gothic" panose="020B0502020202020204" pitchFamily="34" charset="0"/>
              </a:rPr>
              <a:t>What are the rules in this classroom?</a:t>
            </a:r>
            <a:endParaRPr lang="en-US" altLang="en-US" b="1" smtClean="0">
              <a:latin typeface="Century Gothic" panose="020B0502020202020204" pitchFamily="34" charset="0"/>
            </a:endParaRPr>
          </a:p>
        </p:txBody>
      </p:sp>
      <p:pic>
        <p:nvPicPr>
          <p:cNvPr id="27651" name="Picture 3" descr="Rules Poster"/>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752600" y="1981200"/>
            <a:ext cx="5562600" cy="4171950"/>
          </a:xfrm>
          <a:noFill/>
        </p:spPr>
      </p:pic>
      <p:sp>
        <p:nvSpPr>
          <p:cNvPr id="27653" name="Rectangle 4"/>
          <p:cNvSpPr>
            <a:spLocks noChangeArrowheads="1"/>
          </p:cNvSpPr>
          <p:nvPr/>
        </p:nvSpPr>
        <p:spPr bwMode="auto">
          <a:xfrm>
            <a:off x="838200" y="5829300"/>
            <a:ext cx="34290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000">
                <a:solidFill>
                  <a:schemeClr val="tx1"/>
                </a:solidFill>
                <a:latin typeface="Elephant" panose="02020904090505020303" pitchFamily="18" charset="0"/>
              </a:defRPr>
            </a:lvl1pPr>
            <a:lvl2pPr marL="742950" indent="-285750" eaLnBrk="0" hangingPunct="0">
              <a:defRPr sz="6000">
                <a:solidFill>
                  <a:schemeClr val="tx1"/>
                </a:solidFill>
                <a:latin typeface="Elephant" panose="02020904090505020303" pitchFamily="18" charset="0"/>
              </a:defRPr>
            </a:lvl2pPr>
            <a:lvl3pPr marL="1143000" indent="-228600" eaLnBrk="0" hangingPunct="0">
              <a:defRPr sz="6000">
                <a:solidFill>
                  <a:schemeClr val="tx1"/>
                </a:solidFill>
                <a:latin typeface="Elephant" panose="02020904090505020303" pitchFamily="18" charset="0"/>
              </a:defRPr>
            </a:lvl3pPr>
            <a:lvl4pPr marL="1600200" indent="-228600" eaLnBrk="0" hangingPunct="0">
              <a:defRPr sz="6000">
                <a:solidFill>
                  <a:schemeClr val="tx1"/>
                </a:solidFill>
                <a:latin typeface="Elephant" panose="02020904090505020303" pitchFamily="18" charset="0"/>
              </a:defRPr>
            </a:lvl4pPr>
            <a:lvl5pPr marL="2057400" indent="-228600" eaLnBrk="0" hangingPunct="0">
              <a:defRPr sz="6000">
                <a:solidFill>
                  <a:schemeClr val="tx1"/>
                </a:solidFill>
                <a:latin typeface="Elephant" panose="02020904090505020303" pitchFamily="18" charset="0"/>
              </a:defRPr>
            </a:lvl5pPr>
            <a:lvl6pPr marL="2514600" indent="-228600" eaLnBrk="0" fontAlgn="base" hangingPunct="0">
              <a:spcBef>
                <a:spcPct val="0"/>
              </a:spcBef>
              <a:spcAft>
                <a:spcPct val="0"/>
              </a:spcAft>
              <a:defRPr sz="6000">
                <a:solidFill>
                  <a:schemeClr val="tx1"/>
                </a:solidFill>
                <a:latin typeface="Elephant" panose="02020904090505020303" pitchFamily="18" charset="0"/>
              </a:defRPr>
            </a:lvl6pPr>
            <a:lvl7pPr marL="2971800" indent="-228600" eaLnBrk="0" fontAlgn="base" hangingPunct="0">
              <a:spcBef>
                <a:spcPct val="0"/>
              </a:spcBef>
              <a:spcAft>
                <a:spcPct val="0"/>
              </a:spcAft>
              <a:defRPr sz="6000">
                <a:solidFill>
                  <a:schemeClr val="tx1"/>
                </a:solidFill>
                <a:latin typeface="Elephant" panose="02020904090505020303" pitchFamily="18" charset="0"/>
              </a:defRPr>
            </a:lvl7pPr>
            <a:lvl8pPr marL="3429000" indent="-228600" eaLnBrk="0" fontAlgn="base" hangingPunct="0">
              <a:spcBef>
                <a:spcPct val="0"/>
              </a:spcBef>
              <a:spcAft>
                <a:spcPct val="0"/>
              </a:spcAft>
              <a:defRPr sz="6000">
                <a:solidFill>
                  <a:schemeClr val="tx1"/>
                </a:solidFill>
                <a:latin typeface="Elephant" panose="02020904090505020303" pitchFamily="18" charset="0"/>
              </a:defRPr>
            </a:lvl8pPr>
            <a:lvl9pPr marL="3886200" indent="-228600" eaLnBrk="0" fontAlgn="base" hangingPunct="0">
              <a:spcBef>
                <a:spcPct val="0"/>
              </a:spcBef>
              <a:spcAft>
                <a:spcPct val="0"/>
              </a:spcAft>
              <a:defRPr sz="6000">
                <a:solidFill>
                  <a:schemeClr val="tx1"/>
                </a:solidFill>
                <a:latin typeface="Elephant" panose="02020904090505020303" pitchFamily="18" charset="0"/>
              </a:defRPr>
            </a:lvl9pPr>
          </a:lstStyle>
          <a:p>
            <a:pPr algn="ctr" eaLnBrk="1" hangingPunct="1"/>
            <a:r>
              <a:rPr lang="en-US" altLang="en-US" sz="5400" dirty="0">
                <a:solidFill>
                  <a:schemeClr val="tx2"/>
                </a:solidFill>
                <a:latin typeface="Arial" panose="020B0604020202020204" pitchFamily="34" charset="0"/>
              </a:rPr>
              <a:t/>
            </a:r>
            <a:br>
              <a:rPr lang="en-US" altLang="en-US" sz="5400" dirty="0">
                <a:solidFill>
                  <a:schemeClr val="tx2"/>
                </a:solidFill>
                <a:latin typeface="Arial" panose="020B0604020202020204" pitchFamily="34" charset="0"/>
              </a:rPr>
            </a:br>
            <a:r>
              <a:rPr lang="en-US" altLang="en-US" sz="3200" dirty="0">
                <a:solidFill>
                  <a:srgbClr val="FF3300"/>
                </a:solidFill>
                <a:latin typeface="Arial" panose="020B0604020202020204" pitchFamily="34" charset="0"/>
              </a:rPr>
              <a:t> </a:t>
            </a:r>
            <a:endParaRPr lang="en-US" altLang="en-US" sz="4000" b="1" dirty="0">
              <a:solidFill>
                <a:srgbClr val="FF5A33"/>
              </a:solidFill>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990600" y="609600"/>
            <a:ext cx="8640763" cy="1920875"/>
          </a:xfrm>
        </p:spPr>
        <p:txBody>
          <a:bodyPr/>
          <a:lstStyle/>
          <a:p>
            <a:pPr eaLnBrk="1" hangingPunct="1"/>
            <a:r>
              <a:rPr lang="en-US" altLang="en-US" sz="5400" smtClean="0"/>
              <a:t>Mrs. Seroyer’s</a:t>
            </a:r>
            <a:br>
              <a:rPr lang="en-US" altLang="en-US" sz="5400" smtClean="0"/>
            </a:br>
            <a:r>
              <a:rPr lang="en-US" altLang="en-US" sz="5400" smtClean="0"/>
              <a:t>Classroom Contract</a:t>
            </a:r>
          </a:p>
        </p:txBody>
      </p:sp>
      <p:sp>
        <p:nvSpPr>
          <p:cNvPr id="2051" name="Rectangle 3"/>
          <p:cNvSpPr>
            <a:spLocks noGrp="1" noChangeArrowheads="1"/>
          </p:cNvSpPr>
          <p:nvPr>
            <p:ph type="subTitle" idx="1"/>
          </p:nvPr>
        </p:nvSpPr>
        <p:spPr>
          <a:xfrm>
            <a:off x="990600" y="3429000"/>
            <a:ext cx="7467600" cy="2209800"/>
          </a:xfrm>
        </p:spPr>
        <p:txBody>
          <a:bodyPr/>
          <a:lstStyle/>
          <a:p>
            <a:pPr marL="341313" indent="-341313" eaLnBrk="1" hangingPunct="1">
              <a:buFont typeface="Arial" pitchFamily="34" charset="0"/>
              <a:buChar char="•"/>
              <a:defRPr/>
            </a:pPr>
            <a:r>
              <a:rPr lang="en-US" sz="4800" b="1" dirty="0" smtClean="0"/>
              <a:t>Guidelines</a:t>
            </a:r>
          </a:p>
          <a:p>
            <a:pPr marL="341313" indent="-341313" eaLnBrk="1" hangingPunct="1">
              <a:buFont typeface="Arial" pitchFamily="34" charset="0"/>
              <a:buChar char="•"/>
              <a:defRPr/>
            </a:pPr>
            <a:r>
              <a:rPr lang="en-US" sz="4800" b="1" dirty="0" smtClean="0"/>
              <a:t>Procedures</a:t>
            </a:r>
            <a:endParaRPr lang="en-US" sz="4800" b="1" dirty="0" smtClean="0">
              <a:solidFill>
                <a:srgbClr val="FF3300"/>
              </a:solidFill>
            </a:endParaRPr>
          </a:p>
          <a:p>
            <a:pPr eaLnBrk="1" hangingPunct="1">
              <a:defRPr/>
            </a:pPr>
            <a:endParaRPr lang="en-US" dirty="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3_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4_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5_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2477</TotalTime>
  <Words>1094</Words>
  <Application>Microsoft Office PowerPoint</Application>
  <PresentationFormat>On-screen Show (4:3)</PresentationFormat>
  <Paragraphs>276</Paragraphs>
  <Slides>41</Slides>
  <Notes>14</Notes>
  <HiddenSlides>0</HiddenSlides>
  <MMClips>0</MMClips>
  <ScaleCrop>false</ScaleCrop>
  <HeadingPairs>
    <vt:vector size="6" baseType="variant">
      <vt:variant>
        <vt:lpstr>Fonts Used</vt:lpstr>
      </vt:variant>
      <vt:variant>
        <vt:i4>9</vt:i4>
      </vt:variant>
      <vt:variant>
        <vt:lpstr>Theme</vt:lpstr>
      </vt:variant>
      <vt:variant>
        <vt:i4>12</vt:i4>
      </vt:variant>
      <vt:variant>
        <vt:lpstr>Slide Titles</vt:lpstr>
      </vt:variant>
      <vt:variant>
        <vt:i4>41</vt:i4>
      </vt:variant>
    </vt:vector>
  </HeadingPairs>
  <TitlesOfParts>
    <vt:vector size="62" baseType="lpstr">
      <vt:lpstr>Elephant</vt:lpstr>
      <vt:lpstr>Arial</vt:lpstr>
      <vt:lpstr>Century Gothic</vt:lpstr>
      <vt:lpstr>Times New Roman</vt:lpstr>
      <vt:lpstr>Comic Sans MS</vt:lpstr>
      <vt:lpstr>Lucida Calligraphy</vt:lpstr>
      <vt:lpstr>Wingdings</vt:lpstr>
      <vt:lpstr>Monotype Corsiva</vt:lpstr>
      <vt:lpstr>Lucida Handwriting</vt:lpstr>
      <vt:lpstr>Stack of books design template</vt:lpstr>
      <vt:lpstr>1_Default Design</vt:lpstr>
      <vt:lpstr>2_Default Design</vt:lpstr>
      <vt:lpstr>3_Default Design</vt:lpstr>
      <vt:lpstr>4_Default Design</vt:lpstr>
      <vt:lpstr>5_Default Design</vt:lpstr>
      <vt:lpstr>1_Stack of books design template</vt:lpstr>
      <vt:lpstr>2_Stack of books design template</vt:lpstr>
      <vt:lpstr>7_Default Design</vt:lpstr>
      <vt:lpstr>3_Stack of books design template</vt:lpstr>
      <vt:lpstr>4_Stack of books design template</vt:lpstr>
      <vt:lpstr>5_Stack of books design template</vt:lpstr>
      <vt:lpstr>Welcome to  Mrs. Seroyer’s Classroom</vt:lpstr>
      <vt:lpstr> Am I in the right room? </vt:lpstr>
      <vt:lpstr>PowerPoint Presentation</vt:lpstr>
      <vt:lpstr> Who is this teacher as a person?</vt:lpstr>
      <vt:lpstr>Will this teacher treat me fairly?</vt:lpstr>
      <vt:lpstr> What will I be doing this year?</vt:lpstr>
      <vt:lpstr>How will I be graded?</vt:lpstr>
      <vt:lpstr>What are the rules in this classroom?</vt:lpstr>
      <vt:lpstr>Mrs. Seroyer’s Classroom Contract</vt:lpstr>
      <vt:lpstr>Guideline #1</vt:lpstr>
      <vt:lpstr>PowerPoint Presentation</vt:lpstr>
      <vt:lpstr>Guideline #2</vt:lpstr>
      <vt:lpstr>Guideline #3</vt:lpstr>
      <vt:lpstr>Guideline #4</vt:lpstr>
      <vt:lpstr>Guideline #5</vt:lpstr>
      <vt:lpstr>Special Guideline</vt:lpstr>
      <vt:lpstr> </vt:lpstr>
      <vt:lpstr>Guideline Infraction Notice</vt:lpstr>
      <vt:lpstr>Following Guidelines will result in . . </vt:lpstr>
      <vt:lpstr>Not Following  Guidelines will result in . . .</vt:lpstr>
      <vt:lpstr>PowerPoint Presentation</vt:lpstr>
      <vt:lpstr>Severe  Clause</vt:lpstr>
      <vt:lpstr>Classroom Procedures</vt:lpstr>
      <vt:lpstr>Entering the Room </vt:lpstr>
      <vt:lpstr>When you are tardy . . . </vt:lpstr>
      <vt:lpstr>Getting Your Attention </vt:lpstr>
      <vt:lpstr>Paper Heading </vt:lpstr>
      <vt:lpstr>PowerPoint Presentation</vt:lpstr>
      <vt:lpstr>Student Responsibility Card</vt:lpstr>
      <vt:lpstr>Student Responsibility Card This is for students who do not have                         the assigned homework.</vt:lpstr>
      <vt:lpstr>PowerPoint Presentation</vt:lpstr>
      <vt:lpstr>Finish Classwork Early</vt:lpstr>
      <vt:lpstr>Activities </vt:lpstr>
      <vt:lpstr>After an Excused Absence </vt:lpstr>
      <vt:lpstr>Scheduled Check Out</vt:lpstr>
      <vt:lpstr>Turning in Papers</vt:lpstr>
      <vt:lpstr>Classroom Discussions</vt:lpstr>
      <vt:lpstr>Moving Around the Room</vt:lpstr>
      <vt:lpstr>Class Dismissal </vt:lpstr>
      <vt:lpstr>“Special” Procedures These will be introduced on an “as needed” basis.</vt:lpstr>
      <vt:lpstr>“I truly believe  in your potential  and I know that you  have the ability to succeed!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Chelonnda Seroyer</dc:creator>
  <cp:lastModifiedBy>Rosemary Wong</cp:lastModifiedBy>
  <cp:revision>131</cp:revision>
  <dcterms:created xsi:type="dcterms:W3CDTF">2002-09-26T04:35:48Z</dcterms:created>
  <dcterms:modified xsi:type="dcterms:W3CDTF">2018-06-25T03:42:59Z</dcterms:modified>
</cp:coreProperties>
</file>